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441" r:id="rId2"/>
    <p:sldId id="455" r:id="rId3"/>
    <p:sldId id="450" r:id="rId4"/>
    <p:sldId id="451" r:id="rId5"/>
    <p:sldId id="452" r:id="rId6"/>
    <p:sldId id="456" r:id="rId7"/>
    <p:sldId id="457" r:id="rId8"/>
    <p:sldId id="458" r:id="rId9"/>
    <p:sldId id="459" r:id="rId10"/>
    <p:sldId id="438" r:id="rId11"/>
    <p:sldId id="463" r:id="rId12"/>
    <p:sldId id="460" r:id="rId13"/>
    <p:sldId id="433" r:id="rId14"/>
    <p:sldId id="461" r:id="rId15"/>
    <p:sldId id="464" r:id="rId16"/>
    <p:sldId id="462" r:id="rId17"/>
    <p:sldId id="465" r:id="rId18"/>
    <p:sldId id="466" r:id="rId19"/>
  </p:sldIdLst>
  <p:sldSz cx="12192000" cy="6858000"/>
  <p:notesSz cx="7011988" cy="9297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B7DB93E-34A4-445A-875C-1D81FD88D392}">
          <p14:sldIdLst>
            <p14:sldId id="441"/>
            <p14:sldId id="455"/>
            <p14:sldId id="450"/>
            <p14:sldId id="451"/>
            <p14:sldId id="452"/>
            <p14:sldId id="456"/>
            <p14:sldId id="457"/>
            <p14:sldId id="458"/>
            <p14:sldId id="459"/>
            <p14:sldId id="438"/>
            <p14:sldId id="463"/>
            <p14:sldId id="460"/>
            <p14:sldId id="433"/>
            <p14:sldId id="461"/>
            <p14:sldId id="464"/>
            <p14:sldId id="462"/>
            <p14:sldId id="465"/>
            <p14:sldId id="4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49080"/>
    <a:srgbClr val="5743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2F1AEF-0924-4673-B026-4E2C0859E878}" v="87" dt="2025-01-15T18:50:29.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667" autoAdjust="0"/>
  </p:normalViewPr>
  <p:slideViewPr>
    <p:cSldViewPr snapToGrid="0">
      <p:cViewPr>
        <p:scale>
          <a:sx n="50" d="100"/>
          <a:sy n="50" d="100"/>
        </p:scale>
        <p:origin x="2796" y="4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Flenniken" userId="8135c8cb-b5ae-4b61-af3b-76607907c1b8" providerId="ADAL" clId="{212F1AEF-0924-4673-B026-4E2C0859E878}"/>
    <pc:docChg chg="undo custSel addSld delSld modSld sldOrd modSection">
      <pc:chgData name="Kelly Flenniken" userId="8135c8cb-b5ae-4b61-af3b-76607907c1b8" providerId="ADAL" clId="{212F1AEF-0924-4673-B026-4E2C0859E878}" dt="2025-01-15T18:50:29.829" v="6293"/>
      <pc:docMkLst>
        <pc:docMk/>
      </pc:docMkLst>
      <pc:sldChg chg="del">
        <pc:chgData name="Kelly Flenniken" userId="8135c8cb-b5ae-4b61-af3b-76607907c1b8" providerId="ADAL" clId="{212F1AEF-0924-4673-B026-4E2C0859E878}" dt="2025-01-13T23:13:05.004" v="1101" actId="47"/>
        <pc:sldMkLst>
          <pc:docMk/>
          <pc:sldMk cId="2968380346" sldId="432"/>
        </pc:sldMkLst>
      </pc:sldChg>
      <pc:sldChg chg="modSp mod ord modNotesTx">
        <pc:chgData name="Kelly Flenniken" userId="8135c8cb-b5ae-4b61-af3b-76607907c1b8" providerId="ADAL" clId="{212F1AEF-0924-4673-B026-4E2C0859E878}" dt="2025-01-15T04:41:37.351" v="6289" actId="20577"/>
        <pc:sldMkLst>
          <pc:docMk/>
          <pc:sldMk cId="1351162292" sldId="433"/>
        </pc:sldMkLst>
        <pc:spChg chg="mod">
          <ac:chgData name="Kelly Flenniken" userId="8135c8cb-b5ae-4b61-af3b-76607907c1b8" providerId="ADAL" clId="{212F1AEF-0924-4673-B026-4E2C0859E878}" dt="2025-01-13T23:03:14.864" v="26" actId="20577"/>
          <ac:spMkLst>
            <pc:docMk/>
            <pc:sldMk cId="1351162292" sldId="433"/>
            <ac:spMk id="2" creationId="{61DDFC40-86B8-09EB-BF24-F43C41588E80}"/>
          </ac:spMkLst>
        </pc:spChg>
      </pc:sldChg>
      <pc:sldChg chg="del">
        <pc:chgData name="Kelly Flenniken" userId="8135c8cb-b5ae-4b61-af3b-76607907c1b8" providerId="ADAL" clId="{212F1AEF-0924-4673-B026-4E2C0859E878}" dt="2025-01-13T23:13:07.681" v="1102" actId="47"/>
        <pc:sldMkLst>
          <pc:docMk/>
          <pc:sldMk cId="3505008572" sldId="435"/>
        </pc:sldMkLst>
      </pc:sldChg>
      <pc:sldChg chg="addSp delSp modSp mod modClrScheme delDesignElem chgLayout modNotesTx">
        <pc:chgData name="Kelly Flenniken" userId="8135c8cb-b5ae-4b61-af3b-76607907c1b8" providerId="ADAL" clId="{212F1AEF-0924-4673-B026-4E2C0859E878}" dt="2025-01-13T23:15:04.361" v="1162" actId="2711"/>
        <pc:sldMkLst>
          <pc:docMk/>
          <pc:sldMk cId="1328978243" sldId="438"/>
        </pc:sldMkLst>
        <pc:spChg chg="mod ord">
          <ac:chgData name="Kelly Flenniken" userId="8135c8cb-b5ae-4b61-af3b-76607907c1b8" providerId="ADAL" clId="{212F1AEF-0924-4673-B026-4E2C0859E878}" dt="2025-01-13T23:15:04.361" v="1162" actId="2711"/>
          <ac:spMkLst>
            <pc:docMk/>
            <pc:sldMk cId="1328978243" sldId="438"/>
            <ac:spMk id="2" creationId="{FA068173-4727-D2CA-E943-6B9BA51B8E82}"/>
          </ac:spMkLst>
        </pc:spChg>
        <pc:spChg chg="add mod">
          <ac:chgData name="Kelly Flenniken" userId="8135c8cb-b5ae-4b61-af3b-76607907c1b8" providerId="ADAL" clId="{212F1AEF-0924-4673-B026-4E2C0859E878}" dt="2025-01-13T23:15:04.361" v="1162" actId="2711"/>
          <ac:spMkLst>
            <pc:docMk/>
            <pc:sldMk cId="1328978243" sldId="438"/>
            <ac:spMk id="24" creationId="{36D16D1E-4205-49F5-BD2A-DA769947C104}"/>
          </ac:spMkLst>
        </pc:spChg>
        <pc:spChg chg="add mod">
          <ac:chgData name="Kelly Flenniken" userId="8135c8cb-b5ae-4b61-af3b-76607907c1b8" providerId="ADAL" clId="{212F1AEF-0924-4673-B026-4E2C0859E878}" dt="2025-01-13T23:15:04.361" v="1162" actId="2711"/>
          <ac:spMkLst>
            <pc:docMk/>
            <pc:sldMk cId="1328978243" sldId="438"/>
            <ac:spMk id="26" creationId="{012FD100-C039-4E03-B5E4-2EDFA7290AA6}"/>
          </ac:spMkLst>
        </pc:spChg>
        <pc:spChg chg="add mod">
          <ac:chgData name="Kelly Flenniken" userId="8135c8cb-b5ae-4b61-af3b-76607907c1b8" providerId="ADAL" clId="{212F1AEF-0924-4673-B026-4E2C0859E878}" dt="2025-01-13T23:15:04.361" v="1162" actId="2711"/>
          <ac:spMkLst>
            <pc:docMk/>
            <pc:sldMk cId="1328978243" sldId="438"/>
            <ac:spMk id="30" creationId="{FB5993E2-C02B-4335-ABA5-D8EC465551E3}"/>
          </ac:spMkLst>
        </pc:spChg>
        <pc:spChg chg="add mod">
          <ac:chgData name="Kelly Flenniken" userId="8135c8cb-b5ae-4b61-af3b-76607907c1b8" providerId="ADAL" clId="{212F1AEF-0924-4673-B026-4E2C0859E878}" dt="2025-01-13T23:15:04.361" v="1162" actId="2711"/>
          <ac:spMkLst>
            <pc:docMk/>
            <pc:sldMk cId="1328978243" sldId="438"/>
            <ac:spMk id="32" creationId="{C0B801A2-5622-4BE8-9AD2-C337A2CD0022}"/>
          </ac:spMkLst>
        </pc:spChg>
        <pc:spChg chg="add mod">
          <ac:chgData name="Kelly Flenniken" userId="8135c8cb-b5ae-4b61-af3b-76607907c1b8" providerId="ADAL" clId="{212F1AEF-0924-4673-B026-4E2C0859E878}" dt="2025-01-13T23:15:04.361" v="1162" actId="2711"/>
          <ac:spMkLst>
            <pc:docMk/>
            <pc:sldMk cId="1328978243" sldId="438"/>
            <ac:spMk id="34" creationId="{B7AF614F-5BC3-4086-99F5-B87C5847A071}"/>
          </ac:spMkLst>
        </pc:spChg>
        <pc:graphicFrameChg chg="add mod modGraphic">
          <ac:chgData name="Kelly Flenniken" userId="8135c8cb-b5ae-4b61-af3b-76607907c1b8" providerId="ADAL" clId="{212F1AEF-0924-4673-B026-4E2C0859E878}" dt="2025-01-13T23:15:04.361" v="1162" actId="2711"/>
          <ac:graphicFrameMkLst>
            <pc:docMk/>
            <pc:sldMk cId="1328978243" sldId="438"/>
            <ac:graphicFrameMk id="20" creationId="{BEC8359D-9201-57E0-7360-343781EC6A35}"/>
          </ac:graphicFrameMkLst>
        </pc:graphicFrameChg>
        <pc:cxnChg chg="add mod">
          <ac:chgData name="Kelly Flenniken" userId="8135c8cb-b5ae-4b61-af3b-76607907c1b8" providerId="ADAL" clId="{212F1AEF-0924-4673-B026-4E2C0859E878}" dt="2025-01-13T23:15:04.361" v="1162" actId="2711"/>
          <ac:cxnSpMkLst>
            <pc:docMk/>
            <pc:sldMk cId="1328978243" sldId="438"/>
            <ac:cxnSpMk id="28" creationId="{4418FCD2-8448-4A81-8EB4-72250F7827B4}"/>
          </ac:cxnSpMkLst>
        </pc:cxnChg>
      </pc:sldChg>
      <pc:sldChg chg="del">
        <pc:chgData name="Kelly Flenniken" userId="8135c8cb-b5ae-4b61-af3b-76607907c1b8" providerId="ADAL" clId="{212F1AEF-0924-4673-B026-4E2C0859E878}" dt="2025-01-13T23:13:24.194" v="1103" actId="47"/>
        <pc:sldMkLst>
          <pc:docMk/>
          <pc:sldMk cId="3450619836" sldId="440"/>
        </pc:sldMkLst>
      </pc:sldChg>
      <pc:sldChg chg="del">
        <pc:chgData name="Kelly Flenniken" userId="8135c8cb-b5ae-4b61-af3b-76607907c1b8" providerId="ADAL" clId="{212F1AEF-0924-4673-B026-4E2C0859E878}" dt="2025-01-13T23:13:25.417" v="1104" actId="47"/>
        <pc:sldMkLst>
          <pc:docMk/>
          <pc:sldMk cId="501591639" sldId="449"/>
        </pc:sldMkLst>
      </pc:sldChg>
      <pc:sldChg chg="del">
        <pc:chgData name="Kelly Flenniken" userId="8135c8cb-b5ae-4b61-af3b-76607907c1b8" providerId="ADAL" clId="{212F1AEF-0924-4673-B026-4E2C0859E878}" dt="2025-01-14T00:14:53.844" v="1926" actId="47"/>
        <pc:sldMkLst>
          <pc:docMk/>
          <pc:sldMk cId="4144513909" sldId="454"/>
        </pc:sldMkLst>
      </pc:sldChg>
      <pc:sldChg chg="modSp">
        <pc:chgData name="Kelly Flenniken" userId="8135c8cb-b5ae-4b61-af3b-76607907c1b8" providerId="ADAL" clId="{212F1AEF-0924-4673-B026-4E2C0859E878}" dt="2025-01-13T23:02:24.691" v="0" actId="20577"/>
        <pc:sldMkLst>
          <pc:docMk/>
          <pc:sldMk cId="1155996455" sldId="455"/>
        </pc:sldMkLst>
        <pc:graphicFrameChg chg="mod">
          <ac:chgData name="Kelly Flenniken" userId="8135c8cb-b5ae-4b61-af3b-76607907c1b8" providerId="ADAL" clId="{212F1AEF-0924-4673-B026-4E2C0859E878}" dt="2025-01-13T23:02:24.691" v="0" actId="20577"/>
          <ac:graphicFrameMkLst>
            <pc:docMk/>
            <pc:sldMk cId="1155996455" sldId="455"/>
            <ac:graphicFrameMk id="5" creationId="{D68E8CC7-3BF9-5B94-D027-BCD3808C10F7}"/>
          </ac:graphicFrameMkLst>
        </pc:graphicFrameChg>
      </pc:sldChg>
      <pc:sldChg chg="modNotesTx">
        <pc:chgData name="Kelly Flenniken" userId="8135c8cb-b5ae-4b61-af3b-76607907c1b8" providerId="ADAL" clId="{212F1AEF-0924-4673-B026-4E2C0859E878}" dt="2025-01-14T17:14:02.735" v="2897" actId="20577"/>
        <pc:sldMkLst>
          <pc:docMk/>
          <pc:sldMk cId="3999398797" sldId="457"/>
        </pc:sldMkLst>
      </pc:sldChg>
      <pc:sldChg chg="modNotesTx">
        <pc:chgData name="Kelly Flenniken" userId="8135c8cb-b5ae-4b61-af3b-76607907c1b8" providerId="ADAL" clId="{212F1AEF-0924-4673-B026-4E2C0859E878}" dt="2025-01-15T04:41:14.107" v="6288" actId="20577"/>
        <pc:sldMkLst>
          <pc:docMk/>
          <pc:sldMk cId="467639370" sldId="459"/>
        </pc:sldMkLst>
      </pc:sldChg>
      <pc:sldChg chg="addSp delSp modSp add mod ord modClrScheme delDesignElem chgLayout modNotesTx">
        <pc:chgData name="Kelly Flenniken" userId="8135c8cb-b5ae-4b61-af3b-76607907c1b8" providerId="ADAL" clId="{212F1AEF-0924-4673-B026-4E2C0859E878}" dt="2025-01-14T20:08:22.285" v="4174" actId="20577"/>
        <pc:sldMkLst>
          <pc:docMk/>
          <pc:sldMk cId="4032550187" sldId="460"/>
        </pc:sldMkLst>
        <pc:spChg chg="add mod">
          <ac:chgData name="Kelly Flenniken" userId="8135c8cb-b5ae-4b61-af3b-76607907c1b8" providerId="ADAL" clId="{212F1AEF-0924-4673-B026-4E2C0859E878}" dt="2025-01-13T23:20:08.344" v="1197" actId="26606"/>
          <ac:spMkLst>
            <pc:docMk/>
            <pc:sldMk cId="4032550187" sldId="460"/>
            <ac:spMk id="2" creationId="{D2A13D49-6B59-96FF-B7ED-2B1E8A0D0E50}"/>
          </ac:spMkLst>
        </pc:spChg>
        <pc:spChg chg="mod">
          <ac:chgData name="Kelly Flenniken" userId="8135c8cb-b5ae-4b61-af3b-76607907c1b8" providerId="ADAL" clId="{212F1AEF-0924-4673-B026-4E2C0859E878}" dt="2025-01-13T23:20:13.190" v="1198" actId="2711"/>
          <ac:spMkLst>
            <pc:docMk/>
            <pc:sldMk cId="4032550187" sldId="460"/>
            <ac:spMk id="3" creationId="{5DCE6C81-D738-64FC-B755-C7F1F6542F6C}"/>
          </ac:spMkLst>
        </pc:spChg>
        <pc:spChg chg="add mod ord">
          <ac:chgData name="Kelly Flenniken" userId="8135c8cb-b5ae-4b61-af3b-76607907c1b8" providerId="ADAL" clId="{212F1AEF-0924-4673-B026-4E2C0859E878}" dt="2025-01-13T23:41:52.433" v="1707" actId="21"/>
          <ac:spMkLst>
            <pc:docMk/>
            <pc:sldMk cId="4032550187" sldId="460"/>
            <ac:spMk id="6" creationId="{C73421F2-D19C-E298-4026-15A28170DABD}"/>
          </ac:spMkLst>
        </pc:spChg>
        <pc:graphicFrameChg chg="add mod">
          <ac:chgData name="Kelly Flenniken" userId="8135c8cb-b5ae-4b61-af3b-76607907c1b8" providerId="ADAL" clId="{212F1AEF-0924-4673-B026-4E2C0859E878}" dt="2025-01-13T23:44:21.983" v="1729" actId="255"/>
          <ac:graphicFrameMkLst>
            <pc:docMk/>
            <pc:sldMk cId="4032550187" sldId="460"/>
            <ac:graphicFrameMk id="9" creationId="{19C8E6C6-60A9-5E46-C01C-0EE95E2C71FC}"/>
          </ac:graphicFrameMkLst>
        </pc:graphicFrameChg>
      </pc:sldChg>
      <pc:sldChg chg="addSp delSp modSp add mod modClrScheme chgLayout modNotesTx">
        <pc:chgData name="Kelly Flenniken" userId="8135c8cb-b5ae-4b61-af3b-76607907c1b8" providerId="ADAL" clId="{212F1AEF-0924-4673-B026-4E2C0859E878}" dt="2025-01-15T18:50:29.829" v="6293"/>
        <pc:sldMkLst>
          <pc:docMk/>
          <pc:sldMk cId="4250582574" sldId="461"/>
        </pc:sldMkLst>
        <pc:spChg chg="del mod ord">
          <ac:chgData name="Kelly Flenniken" userId="8135c8cb-b5ae-4b61-af3b-76607907c1b8" providerId="ADAL" clId="{212F1AEF-0924-4673-B026-4E2C0859E878}" dt="2025-01-14T00:15:28.804" v="1930" actId="478"/>
          <ac:spMkLst>
            <pc:docMk/>
            <pc:sldMk cId="4250582574" sldId="461"/>
            <ac:spMk id="2" creationId="{63699131-9D58-D8CE-AA6D-F06276414FC9}"/>
          </ac:spMkLst>
        </pc:spChg>
        <pc:spChg chg="add del mod ord">
          <ac:chgData name="Kelly Flenniken" userId="8135c8cb-b5ae-4b61-af3b-76607907c1b8" providerId="ADAL" clId="{212F1AEF-0924-4673-B026-4E2C0859E878}" dt="2025-01-14T16:21:09.572" v="1958" actId="3680"/>
          <ac:spMkLst>
            <pc:docMk/>
            <pc:sldMk cId="4250582574" sldId="461"/>
            <ac:spMk id="3" creationId="{E5BDD843-1DE8-9E39-D2B5-2B526977BCA4}"/>
          </ac:spMkLst>
        </pc:spChg>
        <pc:spChg chg="add mod">
          <ac:chgData name="Kelly Flenniken" userId="8135c8cb-b5ae-4b61-af3b-76607907c1b8" providerId="ADAL" clId="{212F1AEF-0924-4673-B026-4E2C0859E878}" dt="2025-01-14T16:45:59.793" v="2647" actId="20577"/>
          <ac:spMkLst>
            <pc:docMk/>
            <pc:sldMk cId="4250582574" sldId="461"/>
            <ac:spMk id="5" creationId="{92E39B64-1B21-50B6-BDB9-FFB1416C5284}"/>
          </ac:spMkLst>
        </pc:spChg>
        <pc:graphicFrameChg chg="add mod ord modGraphic">
          <ac:chgData name="Kelly Flenniken" userId="8135c8cb-b5ae-4b61-af3b-76607907c1b8" providerId="ADAL" clId="{212F1AEF-0924-4673-B026-4E2C0859E878}" dt="2025-01-14T16:21:22.805" v="1959" actId="12385"/>
          <ac:graphicFrameMkLst>
            <pc:docMk/>
            <pc:sldMk cId="4250582574" sldId="461"/>
            <ac:graphicFrameMk id="6" creationId="{87A6BF51-90C6-EA82-912A-C22B0BE4F647}"/>
          </ac:graphicFrameMkLst>
        </pc:graphicFrameChg>
        <pc:graphicFrameChg chg="add mod modGraphic">
          <ac:chgData name="Kelly Flenniken" userId="8135c8cb-b5ae-4b61-af3b-76607907c1b8" providerId="ADAL" clId="{212F1AEF-0924-4673-B026-4E2C0859E878}" dt="2025-01-15T18:50:29.829" v="6293"/>
          <ac:graphicFrameMkLst>
            <pc:docMk/>
            <pc:sldMk cId="4250582574" sldId="461"/>
            <ac:graphicFrameMk id="7" creationId="{FBD49FEE-0DDD-DF45-E727-7A4333AD8FB6}"/>
          </ac:graphicFrameMkLst>
        </pc:graphicFrameChg>
        <pc:picChg chg="add mod">
          <ac:chgData name="Kelly Flenniken" userId="8135c8cb-b5ae-4b61-af3b-76607907c1b8" providerId="ADAL" clId="{212F1AEF-0924-4673-B026-4E2C0859E878}" dt="2025-01-14T16:31:49.069" v="2385" actId="1036"/>
          <ac:picMkLst>
            <pc:docMk/>
            <pc:sldMk cId="4250582574" sldId="461"/>
            <ac:picMk id="9" creationId="{7AF1FE58-B0E0-46E1-09A6-309A0FB744F6}"/>
          </ac:picMkLst>
        </pc:picChg>
        <pc:picChg chg="add mod">
          <ac:chgData name="Kelly Flenniken" userId="8135c8cb-b5ae-4b61-af3b-76607907c1b8" providerId="ADAL" clId="{212F1AEF-0924-4673-B026-4E2C0859E878}" dt="2025-01-14T16:33:35.250" v="2568" actId="1037"/>
          <ac:picMkLst>
            <pc:docMk/>
            <pc:sldMk cId="4250582574" sldId="461"/>
            <ac:picMk id="11" creationId="{FD689B6E-9CE4-9B74-6D42-D93ABA46DC14}"/>
          </ac:picMkLst>
        </pc:picChg>
        <pc:picChg chg="add mod">
          <ac:chgData name="Kelly Flenniken" userId="8135c8cb-b5ae-4b61-af3b-76607907c1b8" providerId="ADAL" clId="{212F1AEF-0924-4673-B026-4E2C0859E878}" dt="2025-01-14T16:32:03.710" v="2423" actId="1036"/>
          <ac:picMkLst>
            <pc:docMk/>
            <pc:sldMk cId="4250582574" sldId="461"/>
            <ac:picMk id="13" creationId="{0B8820B4-904D-B49B-4501-9BA6D955842A}"/>
          </ac:picMkLst>
        </pc:picChg>
        <pc:picChg chg="add mod">
          <ac:chgData name="Kelly Flenniken" userId="8135c8cb-b5ae-4b61-af3b-76607907c1b8" providerId="ADAL" clId="{212F1AEF-0924-4673-B026-4E2C0859E878}" dt="2025-01-14T16:32:47.169" v="2524" actId="1037"/>
          <ac:picMkLst>
            <pc:docMk/>
            <pc:sldMk cId="4250582574" sldId="461"/>
            <ac:picMk id="15" creationId="{6BA64CC3-F6FD-11DB-0303-EAE0A9CF2AB8}"/>
          </ac:picMkLst>
        </pc:picChg>
        <pc:picChg chg="add mod">
          <ac:chgData name="Kelly Flenniken" userId="8135c8cb-b5ae-4b61-af3b-76607907c1b8" providerId="ADAL" clId="{212F1AEF-0924-4673-B026-4E2C0859E878}" dt="2025-01-14T16:33:40.261" v="2578" actId="1037"/>
          <ac:picMkLst>
            <pc:docMk/>
            <pc:sldMk cId="4250582574" sldId="461"/>
            <ac:picMk id="17" creationId="{FE976C84-6A7E-0278-7EA1-C5C90F2C92C6}"/>
          </ac:picMkLst>
        </pc:picChg>
        <pc:picChg chg="add mod">
          <ac:chgData name="Kelly Flenniken" userId="8135c8cb-b5ae-4b61-af3b-76607907c1b8" providerId="ADAL" clId="{212F1AEF-0924-4673-B026-4E2C0859E878}" dt="2025-01-14T16:32:12.323" v="2442" actId="1036"/>
          <ac:picMkLst>
            <pc:docMk/>
            <pc:sldMk cId="4250582574" sldId="461"/>
            <ac:picMk id="19" creationId="{B19998C9-9549-5EF7-F501-6FAFCC00990C}"/>
          </ac:picMkLst>
        </pc:picChg>
        <pc:picChg chg="add mod">
          <ac:chgData name="Kelly Flenniken" userId="8135c8cb-b5ae-4b61-af3b-76607907c1b8" providerId="ADAL" clId="{212F1AEF-0924-4673-B026-4E2C0859E878}" dt="2025-01-14T16:33:01.166" v="2554" actId="1038"/>
          <ac:picMkLst>
            <pc:docMk/>
            <pc:sldMk cId="4250582574" sldId="461"/>
            <ac:picMk id="21" creationId="{311DE7E7-30FB-54CC-701B-8C624A11BD2E}"/>
          </ac:picMkLst>
        </pc:picChg>
        <pc:picChg chg="add mod">
          <ac:chgData name="Kelly Flenniken" userId="8135c8cb-b5ae-4b61-af3b-76607907c1b8" providerId="ADAL" clId="{212F1AEF-0924-4673-B026-4E2C0859E878}" dt="2025-01-14T16:33:43.763" v="2586" actId="1037"/>
          <ac:picMkLst>
            <pc:docMk/>
            <pc:sldMk cId="4250582574" sldId="461"/>
            <ac:picMk id="23" creationId="{FC9A8F1E-63C1-39F0-8CD6-5255F44CE3C3}"/>
          </ac:picMkLst>
        </pc:picChg>
        <pc:picChg chg="add mod">
          <ac:chgData name="Kelly Flenniken" userId="8135c8cb-b5ae-4b61-af3b-76607907c1b8" providerId="ADAL" clId="{212F1AEF-0924-4673-B026-4E2C0859E878}" dt="2025-01-14T16:32:18.356" v="2462" actId="1037"/>
          <ac:picMkLst>
            <pc:docMk/>
            <pc:sldMk cId="4250582574" sldId="461"/>
            <ac:picMk id="25" creationId="{E9FCEDCD-DC31-74A5-A555-53E579E8C353}"/>
          </ac:picMkLst>
        </pc:picChg>
      </pc:sldChg>
      <pc:sldChg chg="addSp delSp modSp add mod modNotesTx">
        <pc:chgData name="Kelly Flenniken" userId="8135c8cb-b5ae-4b61-af3b-76607907c1b8" providerId="ADAL" clId="{212F1AEF-0924-4673-B026-4E2C0859E878}" dt="2025-01-14T20:36:01.537" v="4637" actId="20577"/>
        <pc:sldMkLst>
          <pc:docMk/>
          <pc:sldMk cId="4034607599" sldId="462"/>
        </pc:sldMkLst>
        <pc:spChg chg="add del mod">
          <ac:chgData name="Kelly Flenniken" userId="8135c8cb-b5ae-4b61-af3b-76607907c1b8" providerId="ADAL" clId="{212F1AEF-0924-4673-B026-4E2C0859E878}" dt="2025-01-14T20:36:01.537" v="4637" actId="20577"/>
          <ac:spMkLst>
            <pc:docMk/>
            <pc:sldMk cId="4034607599" sldId="462"/>
            <ac:spMk id="3" creationId="{6D182B54-1769-8CAB-20E5-3974D312FD0D}"/>
          </ac:spMkLst>
        </pc:spChg>
        <pc:spChg chg="mod">
          <ac:chgData name="Kelly Flenniken" userId="8135c8cb-b5ae-4b61-af3b-76607907c1b8" providerId="ADAL" clId="{212F1AEF-0924-4673-B026-4E2C0859E878}" dt="2025-01-14T20:07:22.186" v="4162" actId="14100"/>
          <ac:spMkLst>
            <pc:docMk/>
            <pc:sldMk cId="4034607599" sldId="462"/>
            <ac:spMk id="5" creationId="{2E31F2D5-D326-72CB-30A8-9ED38421E8F2}"/>
          </ac:spMkLst>
        </pc:spChg>
        <pc:graphicFrameChg chg="del">
          <ac:chgData name="Kelly Flenniken" userId="8135c8cb-b5ae-4b61-af3b-76607907c1b8" providerId="ADAL" clId="{212F1AEF-0924-4673-B026-4E2C0859E878}" dt="2025-01-14T17:30:13.352" v="3318" actId="478"/>
          <ac:graphicFrameMkLst>
            <pc:docMk/>
            <pc:sldMk cId="4034607599" sldId="462"/>
            <ac:graphicFrameMk id="6" creationId="{6B9C6EF1-1286-6131-B2E9-48D7126D6929}"/>
          </ac:graphicFrameMkLst>
        </pc:graphicFrameChg>
        <pc:graphicFrameChg chg="del">
          <ac:chgData name="Kelly Flenniken" userId="8135c8cb-b5ae-4b61-af3b-76607907c1b8" providerId="ADAL" clId="{212F1AEF-0924-4673-B026-4E2C0859E878}" dt="2025-01-14T17:23:40.849" v="3295" actId="478"/>
          <ac:graphicFrameMkLst>
            <pc:docMk/>
            <pc:sldMk cId="4034607599" sldId="462"/>
            <ac:graphicFrameMk id="7" creationId="{3BF6E684-21D8-4E20-73D6-4EDD94476264}"/>
          </ac:graphicFrameMkLst>
        </pc:graphicFrameChg>
        <pc:graphicFrameChg chg="add del">
          <ac:chgData name="Kelly Flenniken" userId="8135c8cb-b5ae-4b61-af3b-76607907c1b8" providerId="ADAL" clId="{212F1AEF-0924-4673-B026-4E2C0859E878}" dt="2025-01-14T20:05:06.665" v="4150" actId="26606"/>
          <ac:graphicFrameMkLst>
            <pc:docMk/>
            <pc:sldMk cId="4034607599" sldId="462"/>
            <ac:graphicFrameMk id="8" creationId="{62F0F4B5-ECDA-BF18-6BCD-4F74DDFC196A}"/>
          </ac:graphicFrameMkLst>
        </pc:graphicFrameChg>
        <pc:picChg chg="del">
          <ac:chgData name="Kelly Flenniken" userId="8135c8cb-b5ae-4b61-af3b-76607907c1b8" providerId="ADAL" clId="{212F1AEF-0924-4673-B026-4E2C0859E878}" dt="2025-01-14T17:23:43.120" v="3296" actId="478"/>
          <ac:picMkLst>
            <pc:docMk/>
            <pc:sldMk cId="4034607599" sldId="462"/>
            <ac:picMk id="9" creationId="{6847CDAB-0058-1F35-76DC-DB98223B6744}"/>
          </ac:picMkLst>
        </pc:picChg>
        <pc:picChg chg="del">
          <ac:chgData name="Kelly Flenniken" userId="8135c8cb-b5ae-4b61-af3b-76607907c1b8" providerId="ADAL" clId="{212F1AEF-0924-4673-B026-4E2C0859E878}" dt="2025-01-14T17:23:46.149" v="3301" actId="478"/>
          <ac:picMkLst>
            <pc:docMk/>
            <pc:sldMk cId="4034607599" sldId="462"/>
            <ac:picMk id="11" creationId="{646E31DB-F035-84E0-6881-50959A1E7B12}"/>
          </ac:picMkLst>
        </pc:picChg>
        <pc:picChg chg="del">
          <ac:chgData name="Kelly Flenniken" userId="8135c8cb-b5ae-4b61-af3b-76607907c1b8" providerId="ADAL" clId="{212F1AEF-0924-4673-B026-4E2C0859E878}" dt="2025-01-14T17:23:47.488" v="3302" actId="478"/>
          <ac:picMkLst>
            <pc:docMk/>
            <pc:sldMk cId="4034607599" sldId="462"/>
            <ac:picMk id="13" creationId="{7A9F3EB6-6898-FFD2-6127-C542806469AD}"/>
          </ac:picMkLst>
        </pc:picChg>
        <pc:picChg chg="del">
          <ac:chgData name="Kelly Flenniken" userId="8135c8cb-b5ae-4b61-af3b-76607907c1b8" providerId="ADAL" clId="{212F1AEF-0924-4673-B026-4E2C0859E878}" dt="2025-01-14T17:23:44.247" v="3297" actId="478"/>
          <ac:picMkLst>
            <pc:docMk/>
            <pc:sldMk cId="4034607599" sldId="462"/>
            <ac:picMk id="15" creationId="{CC550101-11DD-CAC6-4FAF-94C41518FC87}"/>
          </ac:picMkLst>
        </pc:picChg>
        <pc:picChg chg="del">
          <ac:chgData name="Kelly Flenniken" userId="8135c8cb-b5ae-4b61-af3b-76607907c1b8" providerId="ADAL" clId="{212F1AEF-0924-4673-B026-4E2C0859E878}" dt="2025-01-14T17:23:45.737" v="3300" actId="478"/>
          <ac:picMkLst>
            <pc:docMk/>
            <pc:sldMk cId="4034607599" sldId="462"/>
            <ac:picMk id="17" creationId="{B39B2594-EC5C-F669-C100-F074C70FCE69}"/>
          </ac:picMkLst>
        </pc:picChg>
        <pc:picChg chg="del">
          <ac:chgData name="Kelly Flenniken" userId="8135c8cb-b5ae-4b61-af3b-76607907c1b8" providerId="ADAL" clId="{212F1AEF-0924-4673-B026-4E2C0859E878}" dt="2025-01-14T17:23:48.236" v="3303" actId="478"/>
          <ac:picMkLst>
            <pc:docMk/>
            <pc:sldMk cId="4034607599" sldId="462"/>
            <ac:picMk id="19" creationId="{62FEA7D7-248F-FC60-9F0A-0E91DD3B8294}"/>
          </ac:picMkLst>
        </pc:picChg>
        <pc:picChg chg="del">
          <ac:chgData name="Kelly Flenniken" userId="8135c8cb-b5ae-4b61-af3b-76607907c1b8" providerId="ADAL" clId="{212F1AEF-0924-4673-B026-4E2C0859E878}" dt="2025-01-14T17:23:44.809" v="3298" actId="478"/>
          <ac:picMkLst>
            <pc:docMk/>
            <pc:sldMk cId="4034607599" sldId="462"/>
            <ac:picMk id="21" creationId="{D71BFF3E-93DB-63DC-88EC-716FFE41EA85}"/>
          </ac:picMkLst>
        </pc:picChg>
        <pc:picChg chg="del">
          <ac:chgData name="Kelly Flenniken" userId="8135c8cb-b5ae-4b61-af3b-76607907c1b8" providerId="ADAL" clId="{212F1AEF-0924-4673-B026-4E2C0859E878}" dt="2025-01-14T17:23:45.278" v="3299" actId="478"/>
          <ac:picMkLst>
            <pc:docMk/>
            <pc:sldMk cId="4034607599" sldId="462"/>
            <ac:picMk id="23" creationId="{E6CF9B3A-2F22-DA2B-2865-31743D9BE96D}"/>
          </ac:picMkLst>
        </pc:picChg>
        <pc:picChg chg="del">
          <ac:chgData name="Kelly Flenniken" userId="8135c8cb-b5ae-4b61-af3b-76607907c1b8" providerId="ADAL" clId="{212F1AEF-0924-4673-B026-4E2C0859E878}" dt="2025-01-14T17:23:48.969" v="3304" actId="478"/>
          <ac:picMkLst>
            <pc:docMk/>
            <pc:sldMk cId="4034607599" sldId="462"/>
            <ac:picMk id="25" creationId="{AED8CE45-3257-7D2E-63B4-7038BF582627}"/>
          </ac:picMkLst>
        </pc:picChg>
      </pc:sldChg>
      <pc:sldChg chg="addSp delSp modSp add mod modClrScheme delDesignElem chgLayout modNotesTx">
        <pc:chgData name="Kelly Flenniken" userId="8135c8cb-b5ae-4b61-af3b-76607907c1b8" providerId="ADAL" clId="{212F1AEF-0924-4673-B026-4E2C0859E878}" dt="2025-01-15T04:39:57.712" v="6196" actId="20577"/>
        <pc:sldMkLst>
          <pc:docMk/>
          <pc:sldMk cId="2551718067" sldId="463"/>
        </pc:sldMkLst>
        <pc:spChg chg="mod ord">
          <ac:chgData name="Kelly Flenniken" userId="8135c8cb-b5ae-4b61-af3b-76607907c1b8" providerId="ADAL" clId="{212F1AEF-0924-4673-B026-4E2C0859E878}" dt="2025-01-15T04:36:52.436" v="5943" actId="1076"/>
          <ac:spMkLst>
            <pc:docMk/>
            <pc:sldMk cId="2551718067" sldId="463"/>
            <ac:spMk id="2" creationId="{17FCC51E-C6D3-FCB6-2B56-66B524166B92}"/>
          </ac:spMkLst>
        </pc:spChg>
        <pc:spChg chg="add mod ord">
          <ac:chgData name="Kelly Flenniken" userId="8135c8cb-b5ae-4b61-af3b-76607907c1b8" providerId="ADAL" clId="{212F1AEF-0924-4673-B026-4E2C0859E878}" dt="2025-01-15T04:39:04.991" v="5985" actId="1036"/>
          <ac:spMkLst>
            <pc:docMk/>
            <pc:sldMk cId="2551718067" sldId="463"/>
            <ac:spMk id="4" creationId="{341FB8A1-A23B-EFA8-F2A1-8CFF99A87162}"/>
          </ac:spMkLst>
        </pc:spChg>
        <pc:spChg chg="add mod ord">
          <ac:chgData name="Kelly Flenniken" userId="8135c8cb-b5ae-4b61-af3b-76607907c1b8" providerId="ADAL" clId="{212F1AEF-0924-4673-B026-4E2C0859E878}" dt="2025-01-15T04:37:00.614" v="5944" actId="207"/>
          <ac:spMkLst>
            <pc:docMk/>
            <pc:sldMk cId="2551718067" sldId="463"/>
            <ac:spMk id="7" creationId="{5A1D6195-17E9-7980-0F09-312C46ABF01A}"/>
          </ac:spMkLst>
        </pc:spChg>
        <pc:spChg chg="add mod ord">
          <ac:chgData name="Kelly Flenniken" userId="8135c8cb-b5ae-4b61-af3b-76607907c1b8" providerId="ADAL" clId="{212F1AEF-0924-4673-B026-4E2C0859E878}" dt="2025-01-15T04:37:22.396" v="5945" actId="207"/>
          <ac:spMkLst>
            <pc:docMk/>
            <pc:sldMk cId="2551718067" sldId="463"/>
            <ac:spMk id="8" creationId="{A222E004-42AD-7945-5930-30F429597A1A}"/>
          </ac:spMkLst>
        </pc:spChg>
        <pc:spChg chg="add mod ord">
          <ac:chgData name="Kelly Flenniken" userId="8135c8cb-b5ae-4b61-af3b-76607907c1b8" providerId="ADAL" clId="{212F1AEF-0924-4673-B026-4E2C0859E878}" dt="2025-01-15T04:38:58.290" v="5970" actId="1035"/>
          <ac:spMkLst>
            <pc:docMk/>
            <pc:sldMk cId="2551718067" sldId="463"/>
            <ac:spMk id="9" creationId="{DD1272F9-E897-4278-035A-FB053A9F2EB5}"/>
          </ac:spMkLst>
        </pc:spChg>
        <pc:spChg chg="del">
          <ac:chgData name="Kelly Flenniken" userId="8135c8cb-b5ae-4b61-af3b-76607907c1b8" providerId="ADAL" clId="{212F1AEF-0924-4673-B026-4E2C0859E878}" dt="2025-01-15T04:33:59.325" v="5755" actId="700"/>
          <ac:spMkLst>
            <pc:docMk/>
            <pc:sldMk cId="2551718067" sldId="463"/>
            <ac:spMk id="24" creationId="{A7DB1A71-55AC-751C-6DED-FADFF71614DA}"/>
          </ac:spMkLst>
        </pc:spChg>
        <pc:spChg chg="del">
          <ac:chgData name="Kelly Flenniken" userId="8135c8cb-b5ae-4b61-af3b-76607907c1b8" providerId="ADAL" clId="{212F1AEF-0924-4673-B026-4E2C0859E878}" dt="2025-01-15T04:33:59.325" v="5755" actId="700"/>
          <ac:spMkLst>
            <pc:docMk/>
            <pc:sldMk cId="2551718067" sldId="463"/>
            <ac:spMk id="26" creationId="{B313C2A5-5AB8-0C5A-ACB9-3AF7D1E60704}"/>
          </ac:spMkLst>
        </pc:spChg>
        <pc:spChg chg="del">
          <ac:chgData name="Kelly Flenniken" userId="8135c8cb-b5ae-4b61-af3b-76607907c1b8" providerId="ADAL" clId="{212F1AEF-0924-4673-B026-4E2C0859E878}" dt="2025-01-15T04:33:59.325" v="5755" actId="700"/>
          <ac:spMkLst>
            <pc:docMk/>
            <pc:sldMk cId="2551718067" sldId="463"/>
            <ac:spMk id="30" creationId="{0A3FD832-60F1-6D87-882C-CC761FDE7096}"/>
          </ac:spMkLst>
        </pc:spChg>
        <pc:spChg chg="del">
          <ac:chgData name="Kelly Flenniken" userId="8135c8cb-b5ae-4b61-af3b-76607907c1b8" providerId="ADAL" clId="{212F1AEF-0924-4673-B026-4E2C0859E878}" dt="2025-01-15T04:33:59.325" v="5755" actId="700"/>
          <ac:spMkLst>
            <pc:docMk/>
            <pc:sldMk cId="2551718067" sldId="463"/>
            <ac:spMk id="32" creationId="{4DED1F48-E84F-99E4-D6E4-8C57C4ECA18C}"/>
          </ac:spMkLst>
        </pc:spChg>
        <pc:spChg chg="del">
          <ac:chgData name="Kelly Flenniken" userId="8135c8cb-b5ae-4b61-af3b-76607907c1b8" providerId="ADAL" clId="{212F1AEF-0924-4673-B026-4E2C0859E878}" dt="2025-01-15T04:33:59.325" v="5755" actId="700"/>
          <ac:spMkLst>
            <pc:docMk/>
            <pc:sldMk cId="2551718067" sldId="463"/>
            <ac:spMk id="34" creationId="{11332996-148B-9BFD-F1FD-9D88A2728A33}"/>
          </ac:spMkLst>
        </pc:spChg>
        <pc:graphicFrameChg chg="del">
          <ac:chgData name="Kelly Flenniken" userId="8135c8cb-b5ae-4b61-af3b-76607907c1b8" providerId="ADAL" clId="{212F1AEF-0924-4673-B026-4E2C0859E878}" dt="2025-01-14T20:09:56.472" v="4201" actId="478"/>
          <ac:graphicFrameMkLst>
            <pc:docMk/>
            <pc:sldMk cId="2551718067" sldId="463"/>
            <ac:graphicFrameMk id="20" creationId="{C4E0D4D3-E378-7D1D-5A4D-0DA7177894A3}"/>
          </ac:graphicFrameMkLst>
        </pc:graphicFrameChg>
        <pc:picChg chg="add del mod modCrop">
          <ac:chgData name="Kelly Flenniken" userId="8135c8cb-b5ae-4b61-af3b-76607907c1b8" providerId="ADAL" clId="{212F1AEF-0924-4673-B026-4E2C0859E878}" dt="2025-01-15T04:33:12.394" v="5744" actId="478"/>
          <ac:picMkLst>
            <pc:docMk/>
            <pc:sldMk cId="2551718067" sldId="463"/>
            <ac:picMk id="6" creationId="{A4B83E04-421A-477D-3DAE-28C85E155D88}"/>
          </ac:picMkLst>
        </pc:picChg>
        <pc:picChg chg="add mod">
          <ac:chgData name="Kelly Flenniken" userId="8135c8cb-b5ae-4b61-af3b-76607907c1b8" providerId="ADAL" clId="{212F1AEF-0924-4673-B026-4E2C0859E878}" dt="2025-01-15T04:36:41.919" v="5941" actId="1036"/>
          <ac:picMkLst>
            <pc:docMk/>
            <pc:sldMk cId="2551718067" sldId="463"/>
            <ac:picMk id="11" creationId="{8195D709-3644-A681-D088-9C082A3A15A4}"/>
          </ac:picMkLst>
        </pc:picChg>
        <pc:picChg chg="add mod">
          <ac:chgData name="Kelly Flenniken" userId="8135c8cb-b5ae-4b61-af3b-76607907c1b8" providerId="ADAL" clId="{212F1AEF-0924-4673-B026-4E2C0859E878}" dt="2025-01-15T04:39:12.664" v="5999" actId="1035"/>
          <ac:picMkLst>
            <pc:docMk/>
            <pc:sldMk cId="2551718067" sldId="463"/>
            <ac:picMk id="13" creationId="{EB3E9AFB-CFC1-050A-3163-836D3327507A}"/>
          </ac:picMkLst>
        </pc:picChg>
        <pc:cxnChg chg="del">
          <ac:chgData name="Kelly Flenniken" userId="8135c8cb-b5ae-4b61-af3b-76607907c1b8" providerId="ADAL" clId="{212F1AEF-0924-4673-B026-4E2C0859E878}" dt="2025-01-15T04:33:59.325" v="5755" actId="700"/>
          <ac:cxnSpMkLst>
            <pc:docMk/>
            <pc:sldMk cId="2551718067" sldId="463"/>
            <ac:cxnSpMk id="28" creationId="{EC8B6D33-6C4D-C004-3CAE-D6657A5010DA}"/>
          </ac:cxnSpMkLst>
        </pc:cxnChg>
      </pc:sldChg>
      <pc:sldChg chg="addSp delSp modSp add mod ord modNotesTx">
        <pc:chgData name="Kelly Flenniken" userId="8135c8cb-b5ae-4b61-af3b-76607907c1b8" providerId="ADAL" clId="{212F1AEF-0924-4673-B026-4E2C0859E878}" dt="2025-01-15T04:20:33.403" v="5142" actId="20577"/>
        <pc:sldMkLst>
          <pc:docMk/>
          <pc:sldMk cId="3283766888" sldId="464"/>
        </pc:sldMkLst>
        <pc:spChg chg="del">
          <ac:chgData name="Kelly Flenniken" userId="8135c8cb-b5ae-4b61-af3b-76607907c1b8" providerId="ADAL" clId="{212F1AEF-0924-4673-B026-4E2C0859E878}" dt="2025-01-14T20:42:17.274" v="4641" actId="478"/>
          <ac:spMkLst>
            <pc:docMk/>
            <pc:sldMk cId="3283766888" sldId="464"/>
            <ac:spMk id="3" creationId="{EDF8C2AB-4DC6-DD7D-F34C-9F5FFCDACD3D}"/>
          </ac:spMkLst>
        </pc:spChg>
        <pc:spChg chg="add del mod">
          <ac:chgData name="Kelly Flenniken" userId="8135c8cb-b5ae-4b61-af3b-76607907c1b8" providerId="ADAL" clId="{212F1AEF-0924-4673-B026-4E2C0859E878}" dt="2025-01-14T20:42:32.144" v="4645" actId="478"/>
          <ac:spMkLst>
            <pc:docMk/>
            <pc:sldMk cId="3283766888" sldId="464"/>
            <ac:spMk id="4" creationId="{CB92B19B-1C4E-B833-DE30-C39DE3EB626B}"/>
          </ac:spMkLst>
        </pc:spChg>
        <pc:spChg chg="mod">
          <ac:chgData name="Kelly Flenniken" userId="8135c8cb-b5ae-4b61-af3b-76607907c1b8" providerId="ADAL" clId="{212F1AEF-0924-4673-B026-4E2C0859E878}" dt="2025-01-14T20:42:37.903" v="4654" actId="20577"/>
          <ac:spMkLst>
            <pc:docMk/>
            <pc:sldMk cId="3283766888" sldId="464"/>
            <ac:spMk id="5" creationId="{F65F6914-4E58-16E6-D922-E36009120DC6}"/>
          </ac:spMkLst>
        </pc:spChg>
        <pc:spChg chg="add">
          <ac:chgData name="Kelly Flenniken" userId="8135c8cb-b5ae-4b61-af3b-76607907c1b8" providerId="ADAL" clId="{212F1AEF-0924-4673-B026-4E2C0859E878}" dt="2025-01-14T20:42:18.991" v="4642"/>
          <ac:spMkLst>
            <pc:docMk/>
            <pc:sldMk cId="3283766888" sldId="464"/>
            <ac:spMk id="6" creationId="{EFC9E270-CC40-88FF-D4B1-6E34CD2EB844}"/>
          </ac:spMkLst>
        </pc:spChg>
        <pc:picChg chg="add mod">
          <ac:chgData name="Kelly Flenniken" userId="8135c8cb-b5ae-4b61-af3b-76607907c1b8" providerId="ADAL" clId="{212F1AEF-0924-4673-B026-4E2C0859E878}" dt="2025-01-14T20:42:49.504" v="4657" actId="14100"/>
          <ac:picMkLst>
            <pc:docMk/>
            <pc:sldMk cId="3283766888" sldId="464"/>
            <ac:picMk id="7" creationId="{8D92D8FE-7EBF-17D5-2BA9-94A38DAE813C}"/>
          </ac:picMkLst>
        </pc:picChg>
      </pc:sldChg>
      <pc:sldChg chg="modSp add mod modNotesTx">
        <pc:chgData name="Kelly Flenniken" userId="8135c8cb-b5ae-4b61-af3b-76607907c1b8" providerId="ADAL" clId="{212F1AEF-0924-4673-B026-4E2C0859E878}" dt="2025-01-15T04:28:41.900" v="5588" actId="1035"/>
        <pc:sldMkLst>
          <pc:docMk/>
          <pc:sldMk cId="840710468" sldId="465"/>
        </pc:sldMkLst>
        <pc:spChg chg="mod">
          <ac:chgData name="Kelly Flenniken" userId="8135c8cb-b5ae-4b61-af3b-76607907c1b8" providerId="ADAL" clId="{212F1AEF-0924-4673-B026-4E2C0859E878}" dt="2025-01-15T04:28:41.900" v="5588" actId="1035"/>
          <ac:spMkLst>
            <pc:docMk/>
            <pc:sldMk cId="840710468" sldId="465"/>
            <ac:spMk id="3" creationId="{C8D831BC-7212-67F0-AFF2-E2F3B912E417}"/>
          </ac:spMkLst>
        </pc:spChg>
        <pc:spChg chg="mod">
          <ac:chgData name="Kelly Flenniken" userId="8135c8cb-b5ae-4b61-af3b-76607907c1b8" providerId="ADAL" clId="{212F1AEF-0924-4673-B026-4E2C0859E878}" dt="2025-01-15T04:20:53.229" v="5156" actId="20577"/>
          <ac:spMkLst>
            <pc:docMk/>
            <pc:sldMk cId="840710468" sldId="465"/>
            <ac:spMk id="5" creationId="{C862E260-A856-EC0A-3B3D-B7B875F92B9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0628CD-E2E3-49D6-8CE1-640A1B4788D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BA1927C-099C-47AC-B51F-39338238891E}">
      <dgm:prSet/>
      <dgm:spPr/>
      <dgm:t>
        <a:bodyPr/>
        <a:lstStyle/>
        <a:p>
          <a:r>
            <a:rPr lang="en-US" dirty="0">
              <a:solidFill>
                <a:srgbClr val="000000"/>
              </a:solidFill>
            </a:rPr>
            <a:t>I. Legislative Process</a:t>
          </a:r>
        </a:p>
      </dgm:t>
    </dgm:pt>
    <dgm:pt modelId="{9AF11E4E-74C5-4116-A9CD-C76F451BD5B3}" type="parTrans" cxnId="{20F70BFB-66C1-4CE2-B4DD-7DE1FB5EE693}">
      <dgm:prSet/>
      <dgm:spPr/>
      <dgm:t>
        <a:bodyPr/>
        <a:lstStyle/>
        <a:p>
          <a:endParaRPr lang="en-US"/>
        </a:p>
      </dgm:t>
    </dgm:pt>
    <dgm:pt modelId="{E87D9E6D-B148-4248-9EC0-63D044894C2B}" type="sibTrans" cxnId="{20F70BFB-66C1-4CE2-B4DD-7DE1FB5EE693}">
      <dgm:prSet/>
      <dgm:spPr/>
      <dgm:t>
        <a:bodyPr/>
        <a:lstStyle/>
        <a:p>
          <a:endParaRPr lang="en-US"/>
        </a:p>
      </dgm:t>
    </dgm:pt>
    <dgm:pt modelId="{82D9C24E-5E95-4C44-9E70-337A32232F2B}">
      <dgm:prSet/>
      <dgm:spPr/>
      <dgm:t>
        <a:bodyPr/>
        <a:lstStyle/>
        <a:p>
          <a:r>
            <a:rPr lang="en-US" dirty="0">
              <a:solidFill>
                <a:srgbClr val="000000"/>
              </a:solidFill>
            </a:rPr>
            <a:t>II. Lobbying Tips</a:t>
          </a:r>
        </a:p>
      </dgm:t>
    </dgm:pt>
    <dgm:pt modelId="{BEC16ECA-3F4F-4E4B-9EF9-BC5A9AF0B1A6}" type="parTrans" cxnId="{D88F8FA3-C0EB-4426-A12B-B3CA094FEFAE}">
      <dgm:prSet/>
      <dgm:spPr/>
      <dgm:t>
        <a:bodyPr/>
        <a:lstStyle/>
        <a:p>
          <a:endParaRPr lang="en-US"/>
        </a:p>
      </dgm:t>
    </dgm:pt>
    <dgm:pt modelId="{DFE165B3-36E4-4DF7-94BE-53EDCFBB51C1}" type="sibTrans" cxnId="{D88F8FA3-C0EB-4426-A12B-B3CA094FEFAE}">
      <dgm:prSet/>
      <dgm:spPr/>
      <dgm:t>
        <a:bodyPr/>
        <a:lstStyle/>
        <a:p>
          <a:endParaRPr lang="en-US"/>
        </a:p>
      </dgm:t>
    </dgm:pt>
    <dgm:pt modelId="{049C9648-9F57-47D8-9231-F7643A02FDC4}">
      <dgm:prSet/>
      <dgm:spPr/>
      <dgm:t>
        <a:bodyPr/>
        <a:lstStyle/>
        <a:p>
          <a:r>
            <a:rPr lang="en-US" dirty="0">
              <a:solidFill>
                <a:srgbClr val="000000"/>
              </a:solidFill>
            </a:rPr>
            <a:t>III. FYI - Resources</a:t>
          </a:r>
        </a:p>
      </dgm:t>
    </dgm:pt>
    <dgm:pt modelId="{F5F599E7-9C33-4E2D-BCFD-14CEAB14865E}" type="parTrans" cxnId="{BFCA20B4-00D2-49ED-A815-0A73E5AF4466}">
      <dgm:prSet/>
      <dgm:spPr/>
      <dgm:t>
        <a:bodyPr/>
        <a:lstStyle/>
        <a:p>
          <a:endParaRPr lang="en-US"/>
        </a:p>
      </dgm:t>
    </dgm:pt>
    <dgm:pt modelId="{8CBC85A2-D851-4CCC-A5ED-67817D5829EA}" type="sibTrans" cxnId="{BFCA20B4-00D2-49ED-A815-0A73E5AF4466}">
      <dgm:prSet/>
      <dgm:spPr/>
      <dgm:t>
        <a:bodyPr/>
        <a:lstStyle/>
        <a:p>
          <a:endParaRPr lang="en-US"/>
        </a:p>
      </dgm:t>
    </dgm:pt>
    <dgm:pt modelId="{D286C3D1-849F-4734-A91B-59637DF7D42B}">
      <dgm:prSet/>
      <dgm:spPr/>
      <dgm:t>
        <a:bodyPr/>
        <a:lstStyle/>
        <a:p>
          <a:r>
            <a:rPr lang="en-US" dirty="0">
              <a:solidFill>
                <a:srgbClr val="000000"/>
              </a:solidFill>
            </a:rPr>
            <a:t>IV. Steering Committee Meetings</a:t>
          </a:r>
        </a:p>
      </dgm:t>
    </dgm:pt>
    <dgm:pt modelId="{E977DA94-0E03-441B-841C-436841DDBBB3}" type="parTrans" cxnId="{26B8683C-6460-44ED-9003-978F5E30A736}">
      <dgm:prSet/>
      <dgm:spPr/>
      <dgm:t>
        <a:bodyPr/>
        <a:lstStyle/>
        <a:p>
          <a:endParaRPr lang="en-US"/>
        </a:p>
      </dgm:t>
    </dgm:pt>
    <dgm:pt modelId="{D437F005-8667-4FCD-A199-9A6D48665630}" type="sibTrans" cxnId="{26B8683C-6460-44ED-9003-978F5E30A736}">
      <dgm:prSet/>
      <dgm:spPr/>
      <dgm:t>
        <a:bodyPr/>
        <a:lstStyle/>
        <a:p>
          <a:endParaRPr lang="en-US"/>
        </a:p>
      </dgm:t>
    </dgm:pt>
    <dgm:pt modelId="{AEE2ED2D-8C10-4B88-8022-7046FDD7E7F8}" type="pres">
      <dgm:prSet presAssocID="{460628CD-E2E3-49D6-8CE1-640A1B4788DF}" presName="vert0" presStyleCnt="0">
        <dgm:presLayoutVars>
          <dgm:dir/>
          <dgm:animOne val="branch"/>
          <dgm:animLvl val="lvl"/>
        </dgm:presLayoutVars>
      </dgm:prSet>
      <dgm:spPr/>
    </dgm:pt>
    <dgm:pt modelId="{0FD2D6AE-526A-4D1C-8F6F-CE58A7867384}" type="pres">
      <dgm:prSet presAssocID="{3BA1927C-099C-47AC-B51F-39338238891E}" presName="thickLine" presStyleLbl="alignNode1" presStyleIdx="0" presStyleCnt="4"/>
      <dgm:spPr/>
    </dgm:pt>
    <dgm:pt modelId="{F2186E1D-1147-4C3E-B298-42E9ECB10515}" type="pres">
      <dgm:prSet presAssocID="{3BA1927C-099C-47AC-B51F-39338238891E}" presName="horz1" presStyleCnt="0"/>
      <dgm:spPr/>
    </dgm:pt>
    <dgm:pt modelId="{023638F6-B5CB-4A1B-A28B-FA1994F48C96}" type="pres">
      <dgm:prSet presAssocID="{3BA1927C-099C-47AC-B51F-39338238891E}" presName="tx1" presStyleLbl="revTx" presStyleIdx="0" presStyleCnt="4"/>
      <dgm:spPr/>
    </dgm:pt>
    <dgm:pt modelId="{D6459865-8537-499C-AB53-B8F95C74E6C2}" type="pres">
      <dgm:prSet presAssocID="{3BA1927C-099C-47AC-B51F-39338238891E}" presName="vert1" presStyleCnt="0"/>
      <dgm:spPr/>
    </dgm:pt>
    <dgm:pt modelId="{705A58BD-B69A-4759-BF69-653202525738}" type="pres">
      <dgm:prSet presAssocID="{82D9C24E-5E95-4C44-9E70-337A32232F2B}" presName="thickLine" presStyleLbl="alignNode1" presStyleIdx="1" presStyleCnt="4"/>
      <dgm:spPr/>
    </dgm:pt>
    <dgm:pt modelId="{94AA3ACF-8D50-4DDB-BF9D-231B18FCB68D}" type="pres">
      <dgm:prSet presAssocID="{82D9C24E-5E95-4C44-9E70-337A32232F2B}" presName="horz1" presStyleCnt="0"/>
      <dgm:spPr/>
    </dgm:pt>
    <dgm:pt modelId="{4B619AAB-254C-4821-8648-6F135B232F90}" type="pres">
      <dgm:prSet presAssocID="{82D9C24E-5E95-4C44-9E70-337A32232F2B}" presName="tx1" presStyleLbl="revTx" presStyleIdx="1" presStyleCnt="4"/>
      <dgm:spPr/>
    </dgm:pt>
    <dgm:pt modelId="{29466BF4-7B1F-413A-8803-B1918CF4692F}" type="pres">
      <dgm:prSet presAssocID="{82D9C24E-5E95-4C44-9E70-337A32232F2B}" presName="vert1" presStyleCnt="0"/>
      <dgm:spPr/>
    </dgm:pt>
    <dgm:pt modelId="{B1E4F4D0-5409-436D-ABD1-10935703D69B}" type="pres">
      <dgm:prSet presAssocID="{049C9648-9F57-47D8-9231-F7643A02FDC4}" presName="thickLine" presStyleLbl="alignNode1" presStyleIdx="2" presStyleCnt="4"/>
      <dgm:spPr/>
    </dgm:pt>
    <dgm:pt modelId="{91994764-7640-4975-979E-CEA7154D2713}" type="pres">
      <dgm:prSet presAssocID="{049C9648-9F57-47D8-9231-F7643A02FDC4}" presName="horz1" presStyleCnt="0"/>
      <dgm:spPr/>
    </dgm:pt>
    <dgm:pt modelId="{E605EC7A-E4F1-4A2B-9468-BC6726D7738C}" type="pres">
      <dgm:prSet presAssocID="{049C9648-9F57-47D8-9231-F7643A02FDC4}" presName="tx1" presStyleLbl="revTx" presStyleIdx="2" presStyleCnt="4"/>
      <dgm:spPr/>
    </dgm:pt>
    <dgm:pt modelId="{F2A92FAF-3C6C-40FC-B33A-3B1886C06238}" type="pres">
      <dgm:prSet presAssocID="{049C9648-9F57-47D8-9231-F7643A02FDC4}" presName="vert1" presStyleCnt="0"/>
      <dgm:spPr/>
    </dgm:pt>
    <dgm:pt modelId="{BC1832F1-49E9-42F2-A876-59EC2B3CCFCE}" type="pres">
      <dgm:prSet presAssocID="{D286C3D1-849F-4734-A91B-59637DF7D42B}" presName="thickLine" presStyleLbl="alignNode1" presStyleIdx="3" presStyleCnt="4"/>
      <dgm:spPr/>
    </dgm:pt>
    <dgm:pt modelId="{A0A0CCC5-DEF3-45B8-8D4F-D4FF2033430B}" type="pres">
      <dgm:prSet presAssocID="{D286C3D1-849F-4734-A91B-59637DF7D42B}" presName="horz1" presStyleCnt="0"/>
      <dgm:spPr/>
    </dgm:pt>
    <dgm:pt modelId="{2334C811-5340-41E5-8904-3FED79948012}" type="pres">
      <dgm:prSet presAssocID="{D286C3D1-849F-4734-A91B-59637DF7D42B}" presName="tx1" presStyleLbl="revTx" presStyleIdx="3" presStyleCnt="4"/>
      <dgm:spPr/>
    </dgm:pt>
    <dgm:pt modelId="{BD4BD80D-3845-4099-8F5C-E0CCD86D5683}" type="pres">
      <dgm:prSet presAssocID="{D286C3D1-849F-4734-A91B-59637DF7D42B}" presName="vert1" presStyleCnt="0"/>
      <dgm:spPr/>
    </dgm:pt>
  </dgm:ptLst>
  <dgm:cxnLst>
    <dgm:cxn modelId="{4ED8F336-1043-4E0F-BA71-68A9D9C88268}" type="presOf" srcId="{3BA1927C-099C-47AC-B51F-39338238891E}" destId="{023638F6-B5CB-4A1B-A28B-FA1994F48C96}" srcOrd="0" destOrd="0" presId="urn:microsoft.com/office/officeart/2008/layout/LinedList"/>
    <dgm:cxn modelId="{26B8683C-6460-44ED-9003-978F5E30A736}" srcId="{460628CD-E2E3-49D6-8CE1-640A1B4788DF}" destId="{D286C3D1-849F-4734-A91B-59637DF7D42B}" srcOrd="3" destOrd="0" parTransId="{E977DA94-0E03-441B-841C-436841DDBBB3}" sibTransId="{D437F005-8667-4FCD-A199-9A6D48665630}"/>
    <dgm:cxn modelId="{733AB454-3DF5-45E4-AAF5-172CDD5CCA3F}" type="presOf" srcId="{460628CD-E2E3-49D6-8CE1-640A1B4788DF}" destId="{AEE2ED2D-8C10-4B88-8022-7046FDD7E7F8}" srcOrd="0" destOrd="0" presId="urn:microsoft.com/office/officeart/2008/layout/LinedList"/>
    <dgm:cxn modelId="{F565FD8D-147C-471B-90BA-9592621B9F3E}" type="presOf" srcId="{049C9648-9F57-47D8-9231-F7643A02FDC4}" destId="{E605EC7A-E4F1-4A2B-9468-BC6726D7738C}" srcOrd="0" destOrd="0" presId="urn:microsoft.com/office/officeart/2008/layout/LinedList"/>
    <dgm:cxn modelId="{CFDACA96-A02B-436D-A9D8-F0B6BC5D8DCB}" type="presOf" srcId="{D286C3D1-849F-4734-A91B-59637DF7D42B}" destId="{2334C811-5340-41E5-8904-3FED79948012}" srcOrd="0" destOrd="0" presId="urn:microsoft.com/office/officeart/2008/layout/LinedList"/>
    <dgm:cxn modelId="{D88F8FA3-C0EB-4426-A12B-B3CA094FEFAE}" srcId="{460628CD-E2E3-49D6-8CE1-640A1B4788DF}" destId="{82D9C24E-5E95-4C44-9E70-337A32232F2B}" srcOrd="1" destOrd="0" parTransId="{BEC16ECA-3F4F-4E4B-9EF9-BC5A9AF0B1A6}" sibTransId="{DFE165B3-36E4-4DF7-94BE-53EDCFBB51C1}"/>
    <dgm:cxn modelId="{BFCA20B4-00D2-49ED-A815-0A73E5AF4466}" srcId="{460628CD-E2E3-49D6-8CE1-640A1B4788DF}" destId="{049C9648-9F57-47D8-9231-F7643A02FDC4}" srcOrd="2" destOrd="0" parTransId="{F5F599E7-9C33-4E2D-BCFD-14CEAB14865E}" sibTransId="{8CBC85A2-D851-4CCC-A5ED-67817D5829EA}"/>
    <dgm:cxn modelId="{400608F3-99CF-4EC0-B0EF-1FEDC17E3D8F}" type="presOf" srcId="{82D9C24E-5E95-4C44-9E70-337A32232F2B}" destId="{4B619AAB-254C-4821-8648-6F135B232F90}" srcOrd="0" destOrd="0" presId="urn:microsoft.com/office/officeart/2008/layout/LinedList"/>
    <dgm:cxn modelId="{20F70BFB-66C1-4CE2-B4DD-7DE1FB5EE693}" srcId="{460628CD-E2E3-49D6-8CE1-640A1B4788DF}" destId="{3BA1927C-099C-47AC-B51F-39338238891E}" srcOrd="0" destOrd="0" parTransId="{9AF11E4E-74C5-4116-A9CD-C76F451BD5B3}" sibTransId="{E87D9E6D-B148-4248-9EC0-63D044894C2B}"/>
    <dgm:cxn modelId="{4C91AB85-471F-4D1E-8FC2-51E4CB2E0EB2}" type="presParOf" srcId="{AEE2ED2D-8C10-4B88-8022-7046FDD7E7F8}" destId="{0FD2D6AE-526A-4D1C-8F6F-CE58A7867384}" srcOrd="0" destOrd="0" presId="urn:microsoft.com/office/officeart/2008/layout/LinedList"/>
    <dgm:cxn modelId="{0F301E5B-F0ED-4BA9-BE30-9E27250108F4}" type="presParOf" srcId="{AEE2ED2D-8C10-4B88-8022-7046FDD7E7F8}" destId="{F2186E1D-1147-4C3E-B298-42E9ECB10515}" srcOrd="1" destOrd="0" presId="urn:microsoft.com/office/officeart/2008/layout/LinedList"/>
    <dgm:cxn modelId="{9039817E-5F57-4020-80F0-634D4E64856A}" type="presParOf" srcId="{F2186E1D-1147-4C3E-B298-42E9ECB10515}" destId="{023638F6-B5CB-4A1B-A28B-FA1994F48C96}" srcOrd="0" destOrd="0" presId="urn:microsoft.com/office/officeart/2008/layout/LinedList"/>
    <dgm:cxn modelId="{2127BC10-126A-446F-87DB-94D2F8300827}" type="presParOf" srcId="{F2186E1D-1147-4C3E-B298-42E9ECB10515}" destId="{D6459865-8537-499C-AB53-B8F95C74E6C2}" srcOrd="1" destOrd="0" presId="urn:microsoft.com/office/officeart/2008/layout/LinedList"/>
    <dgm:cxn modelId="{035641C2-A39E-4C8A-BEF3-242AED12F76D}" type="presParOf" srcId="{AEE2ED2D-8C10-4B88-8022-7046FDD7E7F8}" destId="{705A58BD-B69A-4759-BF69-653202525738}" srcOrd="2" destOrd="0" presId="urn:microsoft.com/office/officeart/2008/layout/LinedList"/>
    <dgm:cxn modelId="{7DD18BE0-CBB9-4FE4-856D-77764C6241AB}" type="presParOf" srcId="{AEE2ED2D-8C10-4B88-8022-7046FDD7E7F8}" destId="{94AA3ACF-8D50-4DDB-BF9D-231B18FCB68D}" srcOrd="3" destOrd="0" presId="urn:microsoft.com/office/officeart/2008/layout/LinedList"/>
    <dgm:cxn modelId="{FDB238CB-E86B-4217-9970-52DCAA68C15B}" type="presParOf" srcId="{94AA3ACF-8D50-4DDB-BF9D-231B18FCB68D}" destId="{4B619AAB-254C-4821-8648-6F135B232F90}" srcOrd="0" destOrd="0" presId="urn:microsoft.com/office/officeart/2008/layout/LinedList"/>
    <dgm:cxn modelId="{6A0D84E7-5703-4545-86E5-3A6F260F2144}" type="presParOf" srcId="{94AA3ACF-8D50-4DDB-BF9D-231B18FCB68D}" destId="{29466BF4-7B1F-413A-8803-B1918CF4692F}" srcOrd="1" destOrd="0" presId="urn:microsoft.com/office/officeart/2008/layout/LinedList"/>
    <dgm:cxn modelId="{E1B769AE-6417-443A-AD2B-B0495B85ADFD}" type="presParOf" srcId="{AEE2ED2D-8C10-4B88-8022-7046FDD7E7F8}" destId="{B1E4F4D0-5409-436D-ABD1-10935703D69B}" srcOrd="4" destOrd="0" presId="urn:microsoft.com/office/officeart/2008/layout/LinedList"/>
    <dgm:cxn modelId="{E8B0426F-DFAF-4763-B569-6B9964A57F2D}" type="presParOf" srcId="{AEE2ED2D-8C10-4B88-8022-7046FDD7E7F8}" destId="{91994764-7640-4975-979E-CEA7154D2713}" srcOrd="5" destOrd="0" presId="urn:microsoft.com/office/officeart/2008/layout/LinedList"/>
    <dgm:cxn modelId="{DE69C1E5-B3F6-4F91-A67D-CAC7216724FC}" type="presParOf" srcId="{91994764-7640-4975-979E-CEA7154D2713}" destId="{E605EC7A-E4F1-4A2B-9468-BC6726D7738C}" srcOrd="0" destOrd="0" presId="urn:microsoft.com/office/officeart/2008/layout/LinedList"/>
    <dgm:cxn modelId="{A6BBDBC0-842B-4E9C-AC26-BE44DB069FDC}" type="presParOf" srcId="{91994764-7640-4975-979E-CEA7154D2713}" destId="{F2A92FAF-3C6C-40FC-B33A-3B1886C06238}" srcOrd="1" destOrd="0" presId="urn:microsoft.com/office/officeart/2008/layout/LinedList"/>
    <dgm:cxn modelId="{4D0ABBBD-4948-4A9E-BB1F-68C00C1C4DBF}" type="presParOf" srcId="{AEE2ED2D-8C10-4B88-8022-7046FDD7E7F8}" destId="{BC1832F1-49E9-42F2-A876-59EC2B3CCFCE}" srcOrd="6" destOrd="0" presId="urn:microsoft.com/office/officeart/2008/layout/LinedList"/>
    <dgm:cxn modelId="{97DB1996-BD5D-4B15-978F-0310E2C7EF90}" type="presParOf" srcId="{AEE2ED2D-8C10-4B88-8022-7046FDD7E7F8}" destId="{A0A0CCC5-DEF3-45B8-8D4F-D4FF2033430B}" srcOrd="7" destOrd="0" presId="urn:microsoft.com/office/officeart/2008/layout/LinedList"/>
    <dgm:cxn modelId="{459A7989-1AC2-4EAE-B082-E33F6EDAF13D}" type="presParOf" srcId="{A0A0CCC5-DEF3-45B8-8D4F-D4FF2033430B}" destId="{2334C811-5340-41E5-8904-3FED79948012}" srcOrd="0" destOrd="0" presId="urn:microsoft.com/office/officeart/2008/layout/LinedList"/>
    <dgm:cxn modelId="{3CE94DB9-A50C-41B1-9CFA-B022F4931D03}" type="presParOf" srcId="{A0A0CCC5-DEF3-45B8-8D4F-D4FF2033430B}" destId="{BD4BD80D-3845-4099-8F5C-E0CCD86D568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C24421-36E3-464D-82B0-8BC4A7010F22}"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CFB2222B-7F51-40A5-B928-3A02BAEA5522}">
      <dgm:prSet/>
      <dgm:spPr/>
      <dgm:t>
        <a:bodyPr/>
        <a:lstStyle/>
        <a:p>
          <a:r>
            <a:rPr lang="en-US" dirty="0">
              <a:solidFill>
                <a:srgbClr val="000000"/>
              </a:solidFill>
              <a:latin typeface="Garamond" panose="02020404030301010803" pitchFamily="18" charset="0"/>
            </a:rPr>
            <a:t>Relationships matter – establish/build/maintain relationships with your legislators ASAP</a:t>
          </a:r>
        </a:p>
      </dgm:t>
    </dgm:pt>
    <dgm:pt modelId="{6187C188-5C53-47B4-8349-D718EEFF60D5}" type="parTrans" cxnId="{0BD6D503-B1D6-47A9-9EBC-8522CD27B809}">
      <dgm:prSet/>
      <dgm:spPr/>
      <dgm:t>
        <a:bodyPr/>
        <a:lstStyle/>
        <a:p>
          <a:endParaRPr lang="en-US">
            <a:latin typeface="Garamond" panose="02020404030301010803" pitchFamily="18" charset="0"/>
          </a:endParaRPr>
        </a:p>
      </dgm:t>
    </dgm:pt>
    <dgm:pt modelId="{9BF83EFC-0AE3-4644-AC5E-18516C008A5D}" type="sibTrans" cxnId="{0BD6D503-B1D6-47A9-9EBC-8522CD27B809}">
      <dgm:prSet/>
      <dgm:spPr/>
      <dgm:t>
        <a:bodyPr/>
        <a:lstStyle/>
        <a:p>
          <a:endParaRPr lang="en-US">
            <a:latin typeface="Garamond" panose="02020404030301010803" pitchFamily="18" charset="0"/>
          </a:endParaRPr>
        </a:p>
      </dgm:t>
    </dgm:pt>
    <dgm:pt modelId="{77CC0664-4FEE-4AA7-ADD1-AC3A85BC044E}">
      <dgm:prSet/>
      <dgm:spPr/>
      <dgm:t>
        <a:bodyPr/>
        <a:lstStyle/>
        <a:p>
          <a:r>
            <a:rPr lang="en-US" dirty="0">
              <a:solidFill>
                <a:srgbClr val="000000"/>
              </a:solidFill>
              <a:latin typeface="Garamond" panose="02020404030301010803" pitchFamily="18" charset="0"/>
            </a:rPr>
            <a:t>Make effort to meet regularly during session if possible</a:t>
          </a:r>
        </a:p>
      </dgm:t>
    </dgm:pt>
    <dgm:pt modelId="{093052D6-F478-4E54-A125-D7D12E843584}" type="parTrans" cxnId="{F7B91E8B-60F0-4D0F-9E72-1083F233C02D}">
      <dgm:prSet/>
      <dgm:spPr/>
      <dgm:t>
        <a:bodyPr/>
        <a:lstStyle/>
        <a:p>
          <a:endParaRPr lang="en-US">
            <a:latin typeface="Garamond" panose="02020404030301010803" pitchFamily="18" charset="0"/>
          </a:endParaRPr>
        </a:p>
      </dgm:t>
    </dgm:pt>
    <dgm:pt modelId="{6FBA356D-A1F6-46BB-9F13-940E0F963F73}" type="sibTrans" cxnId="{F7B91E8B-60F0-4D0F-9E72-1083F233C02D}">
      <dgm:prSet/>
      <dgm:spPr/>
      <dgm:t>
        <a:bodyPr/>
        <a:lstStyle/>
        <a:p>
          <a:endParaRPr lang="en-US">
            <a:latin typeface="Garamond" panose="02020404030301010803" pitchFamily="18" charset="0"/>
          </a:endParaRPr>
        </a:p>
      </dgm:t>
    </dgm:pt>
    <dgm:pt modelId="{C719BA0B-4222-4A1A-9EDF-FECB91D87F4F}">
      <dgm:prSet/>
      <dgm:spPr/>
      <dgm:t>
        <a:bodyPr/>
        <a:lstStyle/>
        <a:p>
          <a:r>
            <a:rPr lang="en-US" dirty="0">
              <a:solidFill>
                <a:srgbClr val="000000"/>
              </a:solidFill>
              <a:latin typeface="Garamond" panose="02020404030301010803" pitchFamily="18" charset="0"/>
            </a:rPr>
            <a:t>TESTIFY – your stories are impactful and make a difference</a:t>
          </a:r>
        </a:p>
      </dgm:t>
    </dgm:pt>
    <dgm:pt modelId="{DEF3AD23-C1C1-48F8-BBA7-798C2E7F6C00}" type="parTrans" cxnId="{553D1B2D-F353-46ED-9BEC-9FF2B4445F0C}">
      <dgm:prSet/>
      <dgm:spPr/>
      <dgm:t>
        <a:bodyPr/>
        <a:lstStyle/>
        <a:p>
          <a:endParaRPr lang="en-US">
            <a:latin typeface="Garamond" panose="02020404030301010803" pitchFamily="18" charset="0"/>
          </a:endParaRPr>
        </a:p>
      </dgm:t>
    </dgm:pt>
    <dgm:pt modelId="{EF84B407-32E1-4D6E-AD9D-34B61B08501D}" type="sibTrans" cxnId="{553D1B2D-F353-46ED-9BEC-9FF2B4445F0C}">
      <dgm:prSet/>
      <dgm:spPr/>
      <dgm:t>
        <a:bodyPr/>
        <a:lstStyle/>
        <a:p>
          <a:endParaRPr lang="en-US">
            <a:latin typeface="Garamond" panose="02020404030301010803" pitchFamily="18" charset="0"/>
          </a:endParaRPr>
        </a:p>
      </dgm:t>
    </dgm:pt>
    <dgm:pt modelId="{19FAAD11-84DB-4263-B0C8-522A2554034D}">
      <dgm:prSet/>
      <dgm:spPr/>
      <dgm:t>
        <a:bodyPr/>
        <a:lstStyle/>
        <a:p>
          <a:r>
            <a:rPr lang="en-US" dirty="0">
              <a:solidFill>
                <a:srgbClr val="000000"/>
              </a:solidFill>
              <a:latin typeface="Garamond" panose="02020404030301010803" pitchFamily="18" charset="0"/>
            </a:rPr>
            <a:t>Real world examples – boots on the ground</a:t>
          </a:r>
        </a:p>
      </dgm:t>
    </dgm:pt>
    <dgm:pt modelId="{A97B5D8D-1C4E-4B44-8646-A665029F8DAE}" type="parTrans" cxnId="{9CA6C6F3-01FB-4A77-8E6A-DEDA63CE6F77}">
      <dgm:prSet/>
      <dgm:spPr/>
      <dgm:t>
        <a:bodyPr/>
        <a:lstStyle/>
        <a:p>
          <a:endParaRPr lang="en-US">
            <a:latin typeface="Garamond" panose="02020404030301010803" pitchFamily="18" charset="0"/>
          </a:endParaRPr>
        </a:p>
      </dgm:t>
    </dgm:pt>
    <dgm:pt modelId="{A8CDD7E8-88E8-440F-84CE-5CFCCAAD3739}" type="sibTrans" cxnId="{9CA6C6F3-01FB-4A77-8E6A-DEDA63CE6F77}">
      <dgm:prSet/>
      <dgm:spPr/>
      <dgm:t>
        <a:bodyPr/>
        <a:lstStyle/>
        <a:p>
          <a:endParaRPr lang="en-US">
            <a:latin typeface="Garamond" panose="02020404030301010803" pitchFamily="18" charset="0"/>
          </a:endParaRPr>
        </a:p>
      </dgm:t>
    </dgm:pt>
    <dgm:pt modelId="{A0740D61-B31E-4271-B3DF-E675D585EBA1}">
      <dgm:prSet/>
      <dgm:spPr/>
      <dgm:t>
        <a:bodyPr/>
        <a:lstStyle/>
        <a:p>
          <a:r>
            <a:rPr lang="en-US">
              <a:solidFill>
                <a:srgbClr val="000000"/>
              </a:solidFill>
              <a:latin typeface="Garamond" panose="02020404030301010803" pitchFamily="18" charset="0"/>
            </a:rPr>
            <a:t>Communicate EARLY when you have concerns</a:t>
          </a:r>
        </a:p>
      </dgm:t>
    </dgm:pt>
    <dgm:pt modelId="{85D6FAE9-6A31-43D0-910B-EFAC95B8C0DD}" type="parTrans" cxnId="{A88E6BA1-6705-44FD-AB92-5662BE026B73}">
      <dgm:prSet/>
      <dgm:spPr/>
      <dgm:t>
        <a:bodyPr/>
        <a:lstStyle/>
        <a:p>
          <a:endParaRPr lang="en-US">
            <a:latin typeface="Garamond" panose="02020404030301010803" pitchFamily="18" charset="0"/>
          </a:endParaRPr>
        </a:p>
      </dgm:t>
    </dgm:pt>
    <dgm:pt modelId="{E82A924B-6DD6-433D-92FF-0FE8C3E52946}" type="sibTrans" cxnId="{A88E6BA1-6705-44FD-AB92-5662BE026B73}">
      <dgm:prSet/>
      <dgm:spPr/>
      <dgm:t>
        <a:bodyPr/>
        <a:lstStyle/>
        <a:p>
          <a:endParaRPr lang="en-US">
            <a:latin typeface="Garamond" panose="02020404030301010803" pitchFamily="18" charset="0"/>
          </a:endParaRPr>
        </a:p>
      </dgm:t>
    </dgm:pt>
    <dgm:pt modelId="{1185FDB0-C3C8-4E6F-84C6-48EE6C5F7FA8}" type="pres">
      <dgm:prSet presAssocID="{82C24421-36E3-464D-82B0-8BC4A7010F22}" presName="vert0" presStyleCnt="0">
        <dgm:presLayoutVars>
          <dgm:dir/>
          <dgm:animOne val="branch"/>
          <dgm:animLvl val="lvl"/>
        </dgm:presLayoutVars>
      </dgm:prSet>
      <dgm:spPr/>
    </dgm:pt>
    <dgm:pt modelId="{AE583FDC-BF2A-4675-B33D-D3B524D37B3D}" type="pres">
      <dgm:prSet presAssocID="{CFB2222B-7F51-40A5-B928-3A02BAEA5522}" presName="thickLine" presStyleLbl="alignNode1" presStyleIdx="0" presStyleCnt="5"/>
      <dgm:spPr/>
    </dgm:pt>
    <dgm:pt modelId="{1F88FF63-AF09-4B33-8CCF-65B1B4653C04}" type="pres">
      <dgm:prSet presAssocID="{CFB2222B-7F51-40A5-B928-3A02BAEA5522}" presName="horz1" presStyleCnt="0"/>
      <dgm:spPr/>
    </dgm:pt>
    <dgm:pt modelId="{76FB7777-B124-4BD5-8F00-B2BD632F1CF3}" type="pres">
      <dgm:prSet presAssocID="{CFB2222B-7F51-40A5-B928-3A02BAEA5522}" presName="tx1" presStyleLbl="revTx" presStyleIdx="0" presStyleCnt="5"/>
      <dgm:spPr/>
    </dgm:pt>
    <dgm:pt modelId="{55518BD0-5BC8-4544-8557-D70D4B87296F}" type="pres">
      <dgm:prSet presAssocID="{CFB2222B-7F51-40A5-B928-3A02BAEA5522}" presName="vert1" presStyleCnt="0"/>
      <dgm:spPr/>
    </dgm:pt>
    <dgm:pt modelId="{1ED658FD-6CB9-49E5-9F95-BF45A30FA5E7}" type="pres">
      <dgm:prSet presAssocID="{77CC0664-4FEE-4AA7-ADD1-AC3A85BC044E}" presName="thickLine" presStyleLbl="alignNode1" presStyleIdx="1" presStyleCnt="5"/>
      <dgm:spPr/>
    </dgm:pt>
    <dgm:pt modelId="{636072F1-436F-41DA-AB5A-E68979A9810F}" type="pres">
      <dgm:prSet presAssocID="{77CC0664-4FEE-4AA7-ADD1-AC3A85BC044E}" presName="horz1" presStyleCnt="0"/>
      <dgm:spPr/>
    </dgm:pt>
    <dgm:pt modelId="{6A68EF07-D44D-4286-99E4-2A6E686588BF}" type="pres">
      <dgm:prSet presAssocID="{77CC0664-4FEE-4AA7-ADD1-AC3A85BC044E}" presName="tx1" presStyleLbl="revTx" presStyleIdx="1" presStyleCnt="5"/>
      <dgm:spPr/>
    </dgm:pt>
    <dgm:pt modelId="{FAF6FF56-5E87-40B4-AAAF-608636E8A7E2}" type="pres">
      <dgm:prSet presAssocID="{77CC0664-4FEE-4AA7-ADD1-AC3A85BC044E}" presName="vert1" presStyleCnt="0"/>
      <dgm:spPr/>
    </dgm:pt>
    <dgm:pt modelId="{8E453C9E-E587-4BD5-91CF-0E1AF8C1C934}" type="pres">
      <dgm:prSet presAssocID="{C719BA0B-4222-4A1A-9EDF-FECB91D87F4F}" presName="thickLine" presStyleLbl="alignNode1" presStyleIdx="2" presStyleCnt="5"/>
      <dgm:spPr/>
    </dgm:pt>
    <dgm:pt modelId="{7CC91D51-92EC-4A06-8CF7-5DC39819809B}" type="pres">
      <dgm:prSet presAssocID="{C719BA0B-4222-4A1A-9EDF-FECB91D87F4F}" presName="horz1" presStyleCnt="0"/>
      <dgm:spPr/>
    </dgm:pt>
    <dgm:pt modelId="{A9ECA6F6-5162-4C26-AB0B-5DAC05433630}" type="pres">
      <dgm:prSet presAssocID="{C719BA0B-4222-4A1A-9EDF-FECB91D87F4F}" presName="tx1" presStyleLbl="revTx" presStyleIdx="2" presStyleCnt="5"/>
      <dgm:spPr/>
    </dgm:pt>
    <dgm:pt modelId="{341C7022-B95E-48CA-B107-A4BF2C63B871}" type="pres">
      <dgm:prSet presAssocID="{C719BA0B-4222-4A1A-9EDF-FECB91D87F4F}" presName="vert1" presStyleCnt="0"/>
      <dgm:spPr/>
    </dgm:pt>
    <dgm:pt modelId="{F38447C7-F677-4272-8C84-78C0560384EB}" type="pres">
      <dgm:prSet presAssocID="{19FAAD11-84DB-4263-B0C8-522A2554034D}" presName="thickLine" presStyleLbl="alignNode1" presStyleIdx="3" presStyleCnt="5"/>
      <dgm:spPr/>
    </dgm:pt>
    <dgm:pt modelId="{40425534-7B63-45EE-B605-81E10C3EBF18}" type="pres">
      <dgm:prSet presAssocID="{19FAAD11-84DB-4263-B0C8-522A2554034D}" presName="horz1" presStyleCnt="0"/>
      <dgm:spPr/>
    </dgm:pt>
    <dgm:pt modelId="{D65CECCD-6DD1-4258-8781-49931FCD7D95}" type="pres">
      <dgm:prSet presAssocID="{19FAAD11-84DB-4263-B0C8-522A2554034D}" presName="tx1" presStyleLbl="revTx" presStyleIdx="3" presStyleCnt="5"/>
      <dgm:spPr/>
    </dgm:pt>
    <dgm:pt modelId="{A758681A-7E87-41AA-8C89-B38DBCFC319C}" type="pres">
      <dgm:prSet presAssocID="{19FAAD11-84DB-4263-B0C8-522A2554034D}" presName="vert1" presStyleCnt="0"/>
      <dgm:spPr/>
    </dgm:pt>
    <dgm:pt modelId="{1FFC47FE-6D1D-4ADD-819E-7A3CFBAB2E72}" type="pres">
      <dgm:prSet presAssocID="{A0740D61-B31E-4271-B3DF-E675D585EBA1}" presName="thickLine" presStyleLbl="alignNode1" presStyleIdx="4" presStyleCnt="5"/>
      <dgm:spPr/>
    </dgm:pt>
    <dgm:pt modelId="{8AC6915F-BE20-47B7-9E1C-0B6BB0BCD3D6}" type="pres">
      <dgm:prSet presAssocID="{A0740D61-B31E-4271-B3DF-E675D585EBA1}" presName="horz1" presStyleCnt="0"/>
      <dgm:spPr/>
    </dgm:pt>
    <dgm:pt modelId="{D705185E-1158-41F2-9FCB-733A904A396D}" type="pres">
      <dgm:prSet presAssocID="{A0740D61-B31E-4271-B3DF-E675D585EBA1}" presName="tx1" presStyleLbl="revTx" presStyleIdx="4" presStyleCnt="5"/>
      <dgm:spPr/>
    </dgm:pt>
    <dgm:pt modelId="{89E2B239-BB47-4281-B0D1-6C47D46892A3}" type="pres">
      <dgm:prSet presAssocID="{A0740D61-B31E-4271-B3DF-E675D585EBA1}" presName="vert1" presStyleCnt="0"/>
      <dgm:spPr/>
    </dgm:pt>
  </dgm:ptLst>
  <dgm:cxnLst>
    <dgm:cxn modelId="{0BD6D503-B1D6-47A9-9EBC-8522CD27B809}" srcId="{82C24421-36E3-464D-82B0-8BC4A7010F22}" destId="{CFB2222B-7F51-40A5-B928-3A02BAEA5522}" srcOrd="0" destOrd="0" parTransId="{6187C188-5C53-47B4-8349-D718EEFF60D5}" sibTransId="{9BF83EFC-0AE3-4644-AC5E-18516C008A5D}"/>
    <dgm:cxn modelId="{F94BAC1A-5332-487A-A227-0E8A3CB6B469}" type="presOf" srcId="{CFB2222B-7F51-40A5-B928-3A02BAEA5522}" destId="{76FB7777-B124-4BD5-8F00-B2BD632F1CF3}" srcOrd="0" destOrd="0" presId="urn:microsoft.com/office/officeart/2008/layout/LinedList"/>
    <dgm:cxn modelId="{553D1B2D-F353-46ED-9BEC-9FF2B4445F0C}" srcId="{82C24421-36E3-464D-82B0-8BC4A7010F22}" destId="{C719BA0B-4222-4A1A-9EDF-FECB91D87F4F}" srcOrd="2" destOrd="0" parTransId="{DEF3AD23-C1C1-48F8-BBA7-798C2E7F6C00}" sibTransId="{EF84B407-32E1-4D6E-AD9D-34B61B08501D}"/>
    <dgm:cxn modelId="{6D476265-0C09-4BA6-BBC6-01E9903CF470}" type="presOf" srcId="{19FAAD11-84DB-4263-B0C8-522A2554034D}" destId="{D65CECCD-6DD1-4258-8781-49931FCD7D95}" srcOrd="0" destOrd="0" presId="urn:microsoft.com/office/officeart/2008/layout/LinedList"/>
    <dgm:cxn modelId="{0904797B-362A-48F9-AD56-A80F74910390}" type="presOf" srcId="{A0740D61-B31E-4271-B3DF-E675D585EBA1}" destId="{D705185E-1158-41F2-9FCB-733A904A396D}" srcOrd="0" destOrd="0" presId="urn:microsoft.com/office/officeart/2008/layout/LinedList"/>
    <dgm:cxn modelId="{4BA5777C-49C0-4546-BC2D-E7FECB35F2FE}" type="presOf" srcId="{77CC0664-4FEE-4AA7-ADD1-AC3A85BC044E}" destId="{6A68EF07-D44D-4286-99E4-2A6E686588BF}" srcOrd="0" destOrd="0" presId="urn:microsoft.com/office/officeart/2008/layout/LinedList"/>
    <dgm:cxn modelId="{F7B91E8B-60F0-4D0F-9E72-1083F233C02D}" srcId="{82C24421-36E3-464D-82B0-8BC4A7010F22}" destId="{77CC0664-4FEE-4AA7-ADD1-AC3A85BC044E}" srcOrd="1" destOrd="0" parTransId="{093052D6-F478-4E54-A125-D7D12E843584}" sibTransId="{6FBA356D-A1F6-46BB-9F13-940E0F963F73}"/>
    <dgm:cxn modelId="{A88E6BA1-6705-44FD-AB92-5662BE026B73}" srcId="{82C24421-36E3-464D-82B0-8BC4A7010F22}" destId="{A0740D61-B31E-4271-B3DF-E675D585EBA1}" srcOrd="4" destOrd="0" parTransId="{85D6FAE9-6A31-43D0-910B-EFAC95B8C0DD}" sibTransId="{E82A924B-6DD6-433D-92FF-0FE8C3E52946}"/>
    <dgm:cxn modelId="{219ED7C0-8838-4C6C-A526-48BEAFE6211B}" type="presOf" srcId="{82C24421-36E3-464D-82B0-8BC4A7010F22}" destId="{1185FDB0-C3C8-4E6F-84C6-48EE6C5F7FA8}" srcOrd="0" destOrd="0" presId="urn:microsoft.com/office/officeart/2008/layout/LinedList"/>
    <dgm:cxn modelId="{538BD5E2-11B7-4DEC-8275-2E5930271FDA}" type="presOf" srcId="{C719BA0B-4222-4A1A-9EDF-FECB91D87F4F}" destId="{A9ECA6F6-5162-4C26-AB0B-5DAC05433630}" srcOrd="0" destOrd="0" presId="urn:microsoft.com/office/officeart/2008/layout/LinedList"/>
    <dgm:cxn modelId="{9CA6C6F3-01FB-4A77-8E6A-DEDA63CE6F77}" srcId="{82C24421-36E3-464D-82B0-8BC4A7010F22}" destId="{19FAAD11-84DB-4263-B0C8-522A2554034D}" srcOrd="3" destOrd="0" parTransId="{A97B5D8D-1C4E-4B44-8646-A665029F8DAE}" sibTransId="{A8CDD7E8-88E8-440F-84CE-5CFCCAAD3739}"/>
    <dgm:cxn modelId="{0FE97D09-1A2D-4487-B49E-F476B0215D82}" type="presParOf" srcId="{1185FDB0-C3C8-4E6F-84C6-48EE6C5F7FA8}" destId="{AE583FDC-BF2A-4675-B33D-D3B524D37B3D}" srcOrd="0" destOrd="0" presId="urn:microsoft.com/office/officeart/2008/layout/LinedList"/>
    <dgm:cxn modelId="{D5E47477-1404-43EC-A736-1CC1F132B5DF}" type="presParOf" srcId="{1185FDB0-C3C8-4E6F-84C6-48EE6C5F7FA8}" destId="{1F88FF63-AF09-4B33-8CCF-65B1B4653C04}" srcOrd="1" destOrd="0" presId="urn:microsoft.com/office/officeart/2008/layout/LinedList"/>
    <dgm:cxn modelId="{E81882F9-B3D6-4459-86E3-26C29F4012EF}" type="presParOf" srcId="{1F88FF63-AF09-4B33-8CCF-65B1B4653C04}" destId="{76FB7777-B124-4BD5-8F00-B2BD632F1CF3}" srcOrd="0" destOrd="0" presId="urn:microsoft.com/office/officeart/2008/layout/LinedList"/>
    <dgm:cxn modelId="{C1E4461A-31D6-42D3-9184-2A2CF9E7DA11}" type="presParOf" srcId="{1F88FF63-AF09-4B33-8CCF-65B1B4653C04}" destId="{55518BD0-5BC8-4544-8557-D70D4B87296F}" srcOrd="1" destOrd="0" presId="urn:microsoft.com/office/officeart/2008/layout/LinedList"/>
    <dgm:cxn modelId="{0D1362BE-E23E-4D0E-B010-6FA91295BA58}" type="presParOf" srcId="{1185FDB0-C3C8-4E6F-84C6-48EE6C5F7FA8}" destId="{1ED658FD-6CB9-49E5-9F95-BF45A30FA5E7}" srcOrd="2" destOrd="0" presId="urn:microsoft.com/office/officeart/2008/layout/LinedList"/>
    <dgm:cxn modelId="{C16D18D7-3AEC-4468-A981-0BEFD4035149}" type="presParOf" srcId="{1185FDB0-C3C8-4E6F-84C6-48EE6C5F7FA8}" destId="{636072F1-436F-41DA-AB5A-E68979A9810F}" srcOrd="3" destOrd="0" presId="urn:microsoft.com/office/officeart/2008/layout/LinedList"/>
    <dgm:cxn modelId="{E7BF4D84-9B89-4D69-8BCF-4411D4D50633}" type="presParOf" srcId="{636072F1-436F-41DA-AB5A-E68979A9810F}" destId="{6A68EF07-D44D-4286-99E4-2A6E686588BF}" srcOrd="0" destOrd="0" presId="urn:microsoft.com/office/officeart/2008/layout/LinedList"/>
    <dgm:cxn modelId="{00C375E5-E658-44CE-9C96-CD721ACD9BE9}" type="presParOf" srcId="{636072F1-436F-41DA-AB5A-E68979A9810F}" destId="{FAF6FF56-5E87-40B4-AAAF-608636E8A7E2}" srcOrd="1" destOrd="0" presId="urn:microsoft.com/office/officeart/2008/layout/LinedList"/>
    <dgm:cxn modelId="{B29D2123-F5AA-4FF3-BCE5-79FF02B39018}" type="presParOf" srcId="{1185FDB0-C3C8-4E6F-84C6-48EE6C5F7FA8}" destId="{8E453C9E-E587-4BD5-91CF-0E1AF8C1C934}" srcOrd="4" destOrd="0" presId="urn:microsoft.com/office/officeart/2008/layout/LinedList"/>
    <dgm:cxn modelId="{C121CA23-DD26-4F98-B0A7-316C0487169B}" type="presParOf" srcId="{1185FDB0-C3C8-4E6F-84C6-48EE6C5F7FA8}" destId="{7CC91D51-92EC-4A06-8CF7-5DC39819809B}" srcOrd="5" destOrd="0" presId="urn:microsoft.com/office/officeart/2008/layout/LinedList"/>
    <dgm:cxn modelId="{D1787A52-894A-4321-B5C6-C9C6E275194B}" type="presParOf" srcId="{7CC91D51-92EC-4A06-8CF7-5DC39819809B}" destId="{A9ECA6F6-5162-4C26-AB0B-5DAC05433630}" srcOrd="0" destOrd="0" presId="urn:microsoft.com/office/officeart/2008/layout/LinedList"/>
    <dgm:cxn modelId="{89476015-91EF-4D59-A029-548C580A37A9}" type="presParOf" srcId="{7CC91D51-92EC-4A06-8CF7-5DC39819809B}" destId="{341C7022-B95E-48CA-B107-A4BF2C63B871}" srcOrd="1" destOrd="0" presId="urn:microsoft.com/office/officeart/2008/layout/LinedList"/>
    <dgm:cxn modelId="{62FE38CD-D228-4BBB-AE86-91A5DD1B2665}" type="presParOf" srcId="{1185FDB0-C3C8-4E6F-84C6-48EE6C5F7FA8}" destId="{F38447C7-F677-4272-8C84-78C0560384EB}" srcOrd="6" destOrd="0" presId="urn:microsoft.com/office/officeart/2008/layout/LinedList"/>
    <dgm:cxn modelId="{CEA0511D-5214-43E7-8985-340FE5AA8137}" type="presParOf" srcId="{1185FDB0-C3C8-4E6F-84C6-48EE6C5F7FA8}" destId="{40425534-7B63-45EE-B605-81E10C3EBF18}" srcOrd="7" destOrd="0" presId="urn:microsoft.com/office/officeart/2008/layout/LinedList"/>
    <dgm:cxn modelId="{E0383DD2-09CE-4666-A8C1-97FABF7B65E8}" type="presParOf" srcId="{40425534-7B63-45EE-B605-81E10C3EBF18}" destId="{D65CECCD-6DD1-4258-8781-49931FCD7D95}" srcOrd="0" destOrd="0" presId="urn:microsoft.com/office/officeart/2008/layout/LinedList"/>
    <dgm:cxn modelId="{B6342FA7-87AC-441C-B471-721499BCAC6B}" type="presParOf" srcId="{40425534-7B63-45EE-B605-81E10C3EBF18}" destId="{A758681A-7E87-41AA-8C89-B38DBCFC319C}" srcOrd="1" destOrd="0" presId="urn:microsoft.com/office/officeart/2008/layout/LinedList"/>
    <dgm:cxn modelId="{3F9E22E4-33CB-47B8-9040-38378ED28F6E}" type="presParOf" srcId="{1185FDB0-C3C8-4E6F-84C6-48EE6C5F7FA8}" destId="{1FFC47FE-6D1D-4ADD-819E-7A3CFBAB2E72}" srcOrd="8" destOrd="0" presId="urn:microsoft.com/office/officeart/2008/layout/LinedList"/>
    <dgm:cxn modelId="{975F6A72-B99B-4073-AD4E-C89FAFECCBF8}" type="presParOf" srcId="{1185FDB0-C3C8-4E6F-84C6-48EE6C5F7FA8}" destId="{8AC6915F-BE20-47B7-9E1C-0B6BB0BCD3D6}" srcOrd="9" destOrd="0" presId="urn:microsoft.com/office/officeart/2008/layout/LinedList"/>
    <dgm:cxn modelId="{A4C5A8B2-762E-4DDD-8BBE-61AD8C3DB0B1}" type="presParOf" srcId="{8AC6915F-BE20-47B7-9E1C-0B6BB0BCD3D6}" destId="{D705185E-1158-41F2-9FCB-733A904A396D}" srcOrd="0" destOrd="0" presId="urn:microsoft.com/office/officeart/2008/layout/LinedList"/>
    <dgm:cxn modelId="{71179A6E-1FB5-4FF1-8A82-06ED2FD45946}" type="presParOf" srcId="{8AC6915F-BE20-47B7-9E1C-0B6BB0BCD3D6}" destId="{89E2B239-BB47-4281-B0D1-6C47D46892A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C24421-36E3-464D-82B0-8BC4A7010F22}"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CFB2222B-7F51-40A5-B928-3A02BAEA5522}">
      <dgm:prSet/>
      <dgm:spPr/>
      <dgm:t>
        <a:bodyPr/>
        <a:lstStyle/>
        <a:p>
          <a:r>
            <a:rPr lang="en-US" b="1" dirty="0">
              <a:solidFill>
                <a:srgbClr val="000000"/>
              </a:solidFill>
              <a:latin typeface="Garamond" panose="02020404030301010803" pitchFamily="18" charset="0"/>
            </a:rPr>
            <a:t>Reagan Shane </a:t>
          </a:r>
          <a:r>
            <a:rPr lang="en-US" dirty="0">
              <a:solidFill>
                <a:srgbClr val="000000"/>
              </a:solidFill>
              <a:latin typeface="Garamond" panose="02020404030301010803" pitchFamily="18" charset="0"/>
            </a:rPr>
            <a:t>(Tourism, Resorts and Economic Development “TRED”, Land Use &amp; Natural Resources, Agriculture, Wildlife &amp; Rural Affairs, Public Lands): </a:t>
          </a:r>
          <a:r>
            <a:rPr lang="en-US" b="1" dirty="0">
              <a:solidFill>
                <a:srgbClr val="000000"/>
              </a:solidFill>
              <a:latin typeface="Garamond" panose="02020404030301010803" pitchFamily="18" charset="0"/>
            </a:rPr>
            <a:t>303.859.9288</a:t>
          </a:r>
        </a:p>
      </dgm:t>
    </dgm:pt>
    <dgm:pt modelId="{6187C188-5C53-47B4-8349-D718EEFF60D5}" type="parTrans" cxnId="{0BD6D503-B1D6-47A9-9EBC-8522CD27B809}">
      <dgm:prSet/>
      <dgm:spPr/>
      <dgm:t>
        <a:bodyPr/>
        <a:lstStyle/>
        <a:p>
          <a:endParaRPr lang="en-US">
            <a:latin typeface="Garamond" panose="02020404030301010803" pitchFamily="18" charset="0"/>
          </a:endParaRPr>
        </a:p>
      </dgm:t>
    </dgm:pt>
    <dgm:pt modelId="{9BF83EFC-0AE3-4644-AC5E-18516C008A5D}" type="sibTrans" cxnId="{0BD6D503-B1D6-47A9-9EBC-8522CD27B809}">
      <dgm:prSet/>
      <dgm:spPr/>
      <dgm:t>
        <a:bodyPr/>
        <a:lstStyle/>
        <a:p>
          <a:endParaRPr lang="en-US">
            <a:latin typeface="Garamond" panose="02020404030301010803" pitchFamily="18" charset="0"/>
          </a:endParaRPr>
        </a:p>
      </dgm:t>
    </dgm:pt>
    <dgm:pt modelId="{77CC0664-4FEE-4AA7-ADD1-AC3A85BC044E}">
      <dgm:prSet/>
      <dgm:spPr/>
      <dgm:t>
        <a:bodyPr/>
        <a:lstStyle/>
        <a:p>
          <a:r>
            <a:rPr lang="en-US" b="1" dirty="0">
              <a:solidFill>
                <a:srgbClr val="000000"/>
              </a:solidFill>
              <a:latin typeface="Garamond" panose="02020404030301010803" pitchFamily="18" charset="0"/>
            </a:rPr>
            <a:t>Dylan Peper </a:t>
          </a:r>
          <a:r>
            <a:rPr lang="en-US" dirty="0">
              <a:solidFill>
                <a:srgbClr val="000000"/>
              </a:solidFill>
              <a:latin typeface="Garamond" panose="02020404030301010803" pitchFamily="18" charset="0"/>
            </a:rPr>
            <a:t>(Tax &amp; Finance): </a:t>
          </a:r>
          <a:r>
            <a:rPr lang="en-US" b="1" dirty="0">
              <a:solidFill>
                <a:srgbClr val="000000"/>
              </a:solidFill>
              <a:latin typeface="Garamond" panose="02020404030301010803" pitchFamily="18" charset="0"/>
            </a:rPr>
            <a:t>303.941.4142</a:t>
          </a:r>
        </a:p>
      </dgm:t>
    </dgm:pt>
    <dgm:pt modelId="{093052D6-F478-4E54-A125-D7D12E843584}" type="parTrans" cxnId="{F7B91E8B-60F0-4D0F-9E72-1083F233C02D}">
      <dgm:prSet/>
      <dgm:spPr/>
      <dgm:t>
        <a:bodyPr/>
        <a:lstStyle/>
        <a:p>
          <a:endParaRPr lang="en-US">
            <a:latin typeface="Garamond" panose="02020404030301010803" pitchFamily="18" charset="0"/>
          </a:endParaRPr>
        </a:p>
      </dgm:t>
    </dgm:pt>
    <dgm:pt modelId="{6FBA356D-A1F6-46BB-9F13-940E0F963F73}" type="sibTrans" cxnId="{F7B91E8B-60F0-4D0F-9E72-1083F233C02D}">
      <dgm:prSet/>
      <dgm:spPr/>
      <dgm:t>
        <a:bodyPr/>
        <a:lstStyle/>
        <a:p>
          <a:endParaRPr lang="en-US">
            <a:latin typeface="Garamond" panose="02020404030301010803" pitchFamily="18" charset="0"/>
          </a:endParaRPr>
        </a:p>
      </dgm:t>
    </dgm:pt>
    <dgm:pt modelId="{C719BA0B-4222-4A1A-9EDF-FECB91D87F4F}">
      <dgm:prSet/>
      <dgm:spPr/>
      <dgm:t>
        <a:bodyPr/>
        <a:lstStyle/>
        <a:p>
          <a:r>
            <a:rPr lang="en-US" b="1" dirty="0">
              <a:solidFill>
                <a:srgbClr val="000000"/>
              </a:solidFill>
              <a:latin typeface="Garamond" panose="02020404030301010803" pitchFamily="18" charset="0"/>
            </a:rPr>
            <a:t>Kevin Neimond </a:t>
          </a:r>
          <a:r>
            <a:rPr lang="en-US" dirty="0">
              <a:solidFill>
                <a:srgbClr val="000000"/>
              </a:solidFill>
              <a:latin typeface="Garamond" panose="02020404030301010803" pitchFamily="18" charset="0"/>
            </a:rPr>
            <a:t>(Health &amp; Human Services, Justice &amp; Public Safety): </a:t>
          </a:r>
          <a:r>
            <a:rPr lang="en-US" b="1" dirty="0">
              <a:solidFill>
                <a:srgbClr val="000000"/>
              </a:solidFill>
              <a:latin typeface="Garamond" panose="02020404030301010803" pitchFamily="18" charset="0"/>
            </a:rPr>
            <a:t>303.620.6450</a:t>
          </a:r>
        </a:p>
      </dgm:t>
    </dgm:pt>
    <dgm:pt modelId="{DEF3AD23-C1C1-48F8-BBA7-798C2E7F6C00}" type="parTrans" cxnId="{553D1B2D-F353-46ED-9BEC-9FF2B4445F0C}">
      <dgm:prSet/>
      <dgm:spPr/>
      <dgm:t>
        <a:bodyPr/>
        <a:lstStyle/>
        <a:p>
          <a:endParaRPr lang="en-US">
            <a:latin typeface="Garamond" panose="02020404030301010803" pitchFamily="18" charset="0"/>
          </a:endParaRPr>
        </a:p>
      </dgm:t>
    </dgm:pt>
    <dgm:pt modelId="{EF84B407-32E1-4D6E-AD9D-34B61B08501D}" type="sibTrans" cxnId="{553D1B2D-F353-46ED-9BEC-9FF2B4445F0C}">
      <dgm:prSet/>
      <dgm:spPr/>
      <dgm:t>
        <a:bodyPr/>
        <a:lstStyle/>
        <a:p>
          <a:endParaRPr lang="en-US">
            <a:latin typeface="Garamond" panose="02020404030301010803" pitchFamily="18" charset="0"/>
          </a:endParaRPr>
        </a:p>
      </dgm:t>
    </dgm:pt>
    <dgm:pt modelId="{19FAAD11-84DB-4263-B0C8-522A2554034D}">
      <dgm:prSet/>
      <dgm:spPr/>
      <dgm:t>
        <a:bodyPr/>
        <a:lstStyle/>
        <a:p>
          <a:r>
            <a:rPr lang="en-US" b="1" dirty="0">
              <a:solidFill>
                <a:srgbClr val="000000"/>
              </a:solidFill>
              <a:latin typeface="Garamond" panose="02020404030301010803" pitchFamily="18" charset="0"/>
            </a:rPr>
            <a:t>Meghan MacKillop </a:t>
          </a:r>
          <a:r>
            <a:rPr lang="en-US" dirty="0">
              <a:solidFill>
                <a:srgbClr val="000000"/>
              </a:solidFill>
              <a:latin typeface="Garamond" panose="02020404030301010803" pitchFamily="18" charset="0"/>
            </a:rPr>
            <a:t>(General Government, Transportation &amp; Telecommunications): </a:t>
          </a:r>
          <a:r>
            <a:rPr lang="en-US" b="1" dirty="0">
              <a:solidFill>
                <a:srgbClr val="000000"/>
              </a:solidFill>
              <a:latin typeface="Garamond" panose="02020404030301010803" pitchFamily="18" charset="0"/>
            </a:rPr>
            <a:t>720.308.0672</a:t>
          </a:r>
        </a:p>
      </dgm:t>
    </dgm:pt>
    <dgm:pt modelId="{A97B5D8D-1C4E-4B44-8646-A665029F8DAE}" type="parTrans" cxnId="{9CA6C6F3-01FB-4A77-8E6A-DEDA63CE6F77}">
      <dgm:prSet/>
      <dgm:spPr/>
      <dgm:t>
        <a:bodyPr/>
        <a:lstStyle/>
        <a:p>
          <a:endParaRPr lang="en-US">
            <a:latin typeface="Garamond" panose="02020404030301010803" pitchFamily="18" charset="0"/>
          </a:endParaRPr>
        </a:p>
      </dgm:t>
    </dgm:pt>
    <dgm:pt modelId="{A8CDD7E8-88E8-440F-84CE-5CFCCAAD3739}" type="sibTrans" cxnId="{9CA6C6F3-01FB-4A77-8E6A-DEDA63CE6F77}">
      <dgm:prSet/>
      <dgm:spPr/>
      <dgm:t>
        <a:bodyPr/>
        <a:lstStyle/>
        <a:p>
          <a:endParaRPr lang="en-US">
            <a:latin typeface="Garamond" panose="02020404030301010803" pitchFamily="18" charset="0"/>
          </a:endParaRPr>
        </a:p>
      </dgm:t>
    </dgm:pt>
    <dgm:pt modelId="{A0740D61-B31E-4271-B3DF-E675D585EBA1}">
      <dgm:prSet/>
      <dgm:spPr/>
      <dgm:t>
        <a:bodyPr/>
        <a:lstStyle/>
        <a:p>
          <a:r>
            <a:rPr lang="en-US" dirty="0">
              <a:solidFill>
                <a:srgbClr val="000000"/>
              </a:solidFill>
              <a:latin typeface="Garamond" panose="02020404030301010803" pitchFamily="18" charset="0"/>
            </a:rPr>
            <a:t>Katie First, Legislative Director</a:t>
          </a:r>
        </a:p>
      </dgm:t>
    </dgm:pt>
    <dgm:pt modelId="{85D6FAE9-6A31-43D0-910B-EFAC95B8C0DD}" type="parTrans" cxnId="{A88E6BA1-6705-44FD-AB92-5662BE026B73}">
      <dgm:prSet/>
      <dgm:spPr/>
      <dgm:t>
        <a:bodyPr/>
        <a:lstStyle/>
        <a:p>
          <a:endParaRPr lang="en-US">
            <a:latin typeface="Garamond" panose="02020404030301010803" pitchFamily="18" charset="0"/>
          </a:endParaRPr>
        </a:p>
      </dgm:t>
    </dgm:pt>
    <dgm:pt modelId="{E82A924B-6DD6-433D-92FF-0FE8C3E52946}" type="sibTrans" cxnId="{A88E6BA1-6705-44FD-AB92-5662BE026B73}">
      <dgm:prSet/>
      <dgm:spPr/>
      <dgm:t>
        <a:bodyPr/>
        <a:lstStyle/>
        <a:p>
          <a:endParaRPr lang="en-US">
            <a:latin typeface="Garamond" panose="02020404030301010803" pitchFamily="18" charset="0"/>
          </a:endParaRPr>
        </a:p>
      </dgm:t>
    </dgm:pt>
    <dgm:pt modelId="{1185FDB0-C3C8-4E6F-84C6-48EE6C5F7FA8}" type="pres">
      <dgm:prSet presAssocID="{82C24421-36E3-464D-82B0-8BC4A7010F22}" presName="vert0" presStyleCnt="0">
        <dgm:presLayoutVars>
          <dgm:dir/>
          <dgm:animOne val="branch"/>
          <dgm:animLvl val="lvl"/>
        </dgm:presLayoutVars>
      </dgm:prSet>
      <dgm:spPr/>
    </dgm:pt>
    <dgm:pt modelId="{AE583FDC-BF2A-4675-B33D-D3B524D37B3D}" type="pres">
      <dgm:prSet presAssocID="{CFB2222B-7F51-40A5-B928-3A02BAEA5522}" presName="thickLine" presStyleLbl="alignNode1" presStyleIdx="0" presStyleCnt="5"/>
      <dgm:spPr/>
    </dgm:pt>
    <dgm:pt modelId="{1F88FF63-AF09-4B33-8CCF-65B1B4653C04}" type="pres">
      <dgm:prSet presAssocID="{CFB2222B-7F51-40A5-B928-3A02BAEA5522}" presName="horz1" presStyleCnt="0"/>
      <dgm:spPr/>
    </dgm:pt>
    <dgm:pt modelId="{76FB7777-B124-4BD5-8F00-B2BD632F1CF3}" type="pres">
      <dgm:prSet presAssocID="{CFB2222B-7F51-40A5-B928-3A02BAEA5522}" presName="tx1" presStyleLbl="revTx" presStyleIdx="0" presStyleCnt="5"/>
      <dgm:spPr/>
    </dgm:pt>
    <dgm:pt modelId="{55518BD0-5BC8-4544-8557-D70D4B87296F}" type="pres">
      <dgm:prSet presAssocID="{CFB2222B-7F51-40A5-B928-3A02BAEA5522}" presName="vert1" presStyleCnt="0"/>
      <dgm:spPr/>
    </dgm:pt>
    <dgm:pt modelId="{1ED658FD-6CB9-49E5-9F95-BF45A30FA5E7}" type="pres">
      <dgm:prSet presAssocID="{77CC0664-4FEE-4AA7-ADD1-AC3A85BC044E}" presName="thickLine" presStyleLbl="alignNode1" presStyleIdx="1" presStyleCnt="5"/>
      <dgm:spPr/>
    </dgm:pt>
    <dgm:pt modelId="{636072F1-436F-41DA-AB5A-E68979A9810F}" type="pres">
      <dgm:prSet presAssocID="{77CC0664-4FEE-4AA7-ADD1-AC3A85BC044E}" presName="horz1" presStyleCnt="0"/>
      <dgm:spPr/>
    </dgm:pt>
    <dgm:pt modelId="{6A68EF07-D44D-4286-99E4-2A6E686588BF}" type="pres">
      <dgm:prSet presAssocID="{77CC0664-4FEE-4AA7-ADD1-AC3A85BC044E}" presName="tx1" presStyleLbl="revTx" presStyleIdx="1" presStyleCnt="5"/>
      <dgm:spPr/>
    </dgm:pt>
    <dgm:pt modelId="{FAF6FF56-5E87-40B4-AAAF-608636E8A7E2}" type="pres">
      <dgm:prSet presAssocID="{77CC0664-4FEE-4AA7-ADD1-AC3A85BC044E}" presName="vert1" presStyleCnt="0"/>
      <dgm:spPr/>
    </dgm:pt>
    <dgm:pt modelId="{8E453C9E-E587-4BD5-91CF-0E1AF8C1C934}" type="pres">
      <dgm:prSet presAssocID="{C719BA0B-4222-4A1A-9EDF-FECB91D87F4F}" presName="thickLine" presStyleLbl="alignNode1" presStyleIdx="2" presStyleCnt="5"/>
      <dgm:spPr/>
    </dgm:pt>
    <dgm:pt modelId="{7CC91D51-92EC-4A06-8CF7-5DC39819809B}" type="pres">
      <dgm:prSet presAssocID="{C719BA0B-4222-4A1A-9EDF-FECB91D87F4F}" presName="horz1" presStyleCnt="0"/>
      <dgm:spPr/>
    </dgm:pt>
    <dgm:pt modelId="{A9ECA6F6-5162-4C26-AB0B-5DAC05433630}" type="pres">
      <dgm:prSet presAssocID="{C719BA0B-4222-4A1A-9EDF-FECB91D87F4F}" presName="tx1" presStyleLbl="revTx" presStyleIdx="2" presStyleCnt="5"/>
      <dgm:spPr/>
    </dgm:pt>
    <dgm:pt modelId="{341C7022-B95E-48CA-B107-A4BF2C63B871}" type="pres">
      <dgm:prSet presAssocID="{C719BA0B-4222-4A1A-9EDF-FECB91D87F4F}" presName="vert1" presStyleCnt="0"/>
      <dgm:spPr/>
    </dgm:pt>
    <dgm:pt modelId="{F38447C7-F677-4272-8C84-78C0560384EB}" type="pres">
      <dgm:prSet presAssocID="{19FAAD11-84DB-4263-B0C8-522A2554034D}" presName="thickLine" presStyleLbl="alignNode1" presStyleIdx="3" presStyleCnt="5"/>
      <dgm:spPr/>
    </dgm:pt>
    <dgm:pt modelId="{40425534-7B63-45EE-B605-81E10C3EBF18}" type="pres">
      <dgm:prSet presAssocID="{19FAAD11-84DB-4263-B0C8-522A2554034D}" presName="horz1" presStyleCnt="0"/>
      <dgm:spPr/>
    </dgm:pt>
    <dgm:pt modelId="{D65CECCD-6DD1-4258-8781-49931FCD7D95}" type="pres">
      <dgm:prSet presAssocID="{19FAAD11-84DB-4263-B0C8-522A2554034D}" presName="tx1" presStyleLbl="revTx" presStyleIdx="3" presStyleCnt="5"/>
      <dgm:spPr/>
    </dgm:pt>
    <dgm:pt modelId="{A758681A-7E87-41AA-8C89-B38DBCFC319C}" type="pres">
      <dgm:prSet presAssocID="{19FAAD11-84DB-4263-B0C8-522A2554034D}" presName="vert1" presStyleCnt="0"/>
      <dgm:spPr/>
    </dgm:pt>
    <dgm:pt modelId="{1FFC47FE-6D1D-4ADD-819E-7A3CFBAB2E72}" type="pres">
      <dgm:prSet presAssocID="{A0740D61-B31E-4271-B3DF-E675D585EBA1}" presName="thickLine" presStyleLbl="alignNode1" presStyleIdx="4" presStyleCnt="5"/>
      <dgm:spPr/>
    </dgm:pt>
    <dgm:pt modelId="{8AC6915F-BE20-47B7-9E1C-0B6BB0BCD3D6}" type="pres">
      <dgm:prSet presAssocID="{A0740D61-B31E-4271-B3DF-E675D585EBA1}" presName="horz1" presStyleCnt="0"/>
      <dgm:spPr/>
    </dgm:pt>
    <dgm:pt modelId="{D705185E-1158-41F2-9FCB-733A904A396D}" type="pres">
      <dgm:prSet presAssocID="{A0740D61-B31E-4271-B3DF-E675D585EBA1}" presName="tx1" presStyleLbl="revTx" presStyleIdx="4" presStyleCnt="5"/>
      <dgm:spPr/>
    </dgm:pt>
    <dgm:pt modelId="{89E2B239-BB47-4281-B0D1-6C47D46892A3}" type="pres">
      <dgm:prSet presAssocID="{A0740D61-B31E-4271-B3DF-E675D585EBA1}" presName="vert1" presStyleCnt="0"/>
      <dgm:spPr/>
    </dgm:pt>
  </dgm:ptLst>
  <dgm:cxnLst>
    <dgm:cxn modelId="{0BD6D503-B1D6-47A9-9EBC-8522CD27B809}" srcId="{82C24421-36E3-464D-82B0-8BC4A7010F22}" destId="{CFB2222B-7F51-40A5-B928-3A02BAEA5522}" srcOrd="0" destOrd="0" parTransId="{6187C188-5C53-47B4-8349-D718EEFF60D5}" sibTransId="{9BF83EFC-0AE3-4644-AC5E-18516C008A5D}"/>
    <dgm:cxn modelId="{F94BAC1A-5332-487A-A227-0E8A3CB6B469}" type="presOf" srcId="{CFB2222B-7F51-40A5-B928-3A02BAEA5522}" destId="{76FB7777-B124-4BD5-8F00-B2BD632F1CF3}" srcOrd="0" destOrd="0" presId="urn:microsoft.com/office/officeart/2008/layout/LinedList"/>
    <dgm:cxn modelId="{553D1B2D-F353-46ED-9BEC-9FF2B4445F0C}" srcId="{82C24421-36E3-464D-82B0-8BC4A7010F22}" destId="{C719BA0B-4222-4A1A-9EDF-FECB91D87F4F}" srcOrd="2" destOrd="0" parTransId="{DEF3AD23-C1C1-48F8-BBA7-798C2E7F6C00}" sibTransId="{EF84B407-32E1-4D6E-AD9D-34B61B08501D}"/>
    <dgm:cxn modelId="{6D476265-0C09-4BA6-BBC6-01E9903CF470}" type="presOf" srcId="{19FAAD11-84DB-4263-B0C8-522A2554034D}" destId="{D65CECCD-6DD1-4258-8781-49931FCD7D95}" srcOrd="0" destOrd="0" presId="urn:microsoft.com/office/officeart/2008/layout/LinedList"/>
    <dgm:cxn modelId="{0904797B-362A-48F9-AD56-A80F74910390}" type="presOf" srcId="{A0740D61-B31E-4271-B3DF-E675D585EBA1}" destId="{D705185E-1158-41F2-9FCB-733A904A396D}" srcOrd="0" destOrd="0" presId="urn:microsoft.com/office/officeart/2008/layout/LinedList"/>
    <dgm:cxn modelId="{4BA5777C-49C0-4546-BC2D-E7FECB35F2FE}" type="presOf" srcId="{77CC0664-4FEE-4AA7-ADD1-AC3A85BC044E}" destId="{6A68EF07-D44D-4286-99E4-2A6E686588BF}" srcOrd="0" destOrd="0" presId="urn:microsoft.com/office/officeart/2008/layout/LinedList"/>
    <dgm:cxn modelId="{F7B91E8B-60F0-4D0F-9E72-1083F233C02D}" srcId="{82C24421-36E3-464D-82B0-8BC4A7010F22}" destId="{77CC0664-4FEE-4AA7-ADD1-AC3A85BC044E}" srcOrd="1" destOrd="0" parTransId="{093052D6-F478-4E54-A125-D7D12E843584}" sibTransId="{6FBA356D-A1F6-46BB-9F13-940E0F963F73}"/>
    <dgm:cxn modelId="{A88E6BA1-6705-44FD-AB92-5662BE026B73}" srcId="{82C24421-36E3-464D-82B0-8BC4A7010F22}" destId="{A0740D61-B31E-4271-B3DF-E675D585EBA1}" srcOrd="4" destOrd="0" parTransId="{85D6FAE9-6A31-43D0-910B-EFAC95B8C0DD}" sibTransId="{E82A924B-6DD6-433D-92FF-0FE8C3E52946}"/>
    <dgm:cxn modelId="{219ED7C0-8838-4C6C-A526-48BEAFE6211B}" type="presOf" srcId="{82C24421-36E3-464D-82B0-8BC4A7010F22}" destId="{1185FDB0-C3C8-4E6F-84C6-48EE6C5F7FA8}" srcOrd="0" destOrd="0" presId="urn:microsoft.com/office/officeart/2008/layout/LinedList"/>
    <dgm:cxn modelId="{538BD5E2-11B7-4DEC-8275-2E5930271FDA}" type="presOf" srcId="{C719BA0B-4222-4A1A-9EDF-FECB91D87F4F}" destId="{A9ECA6F6-5162-4C26-AB0B-5DAC05433630}" srcOrd="0" destOrd="0" presId="urn:microsoft.com/office/officeart/2008/layout/LinedList"/>
    <dgm:cxn modelId="{9CA6C6F3-01FB-4A77-8E6A-DEDA63CE6F77}" srcId="{82C24421-36E3-464D-82B0-8BC4A7010F22}" destId="{19FAAD11-84DB-4263-B0C8-522A2554034D}" srcOrd="3" destOrd="0" parTransId="{A97B5D8D-1C4E-4B44-8646-A665029F8DAE}" sibTransId="{A8CDD7E8-88E8-440F-84CE-5CFCCAAD3739}"/>
    <dgm:cxn modelId="{0FE97D09-1A2D-4487-B49E-F476B0215D82}" type="presParOf" srcId="{1185FDB0-C3C8-4E6F-84C6-48EE6C5F7FA8}" destId="{AE583FDC-BF2A-4675-B33D-D3B524D37B3D}" srcOrd="0" destOrd="0" presId="urn:microsoft.com/office/officeart/2008/layout/LinedList"/>
    <dgm:cxn modelId="{D5E47477-1404-43EC-A736-1CC1F132B5DF}" type="presParOf" srcId="{1185FDB0-C3C8-4E6F-84C6-48EE6C5F7FA8}" destId="{1F88FF63-AF09-4B33-8CCF-65B1B4653C04}" srcOrd="1" destOrd="0" presId="urn:microsoft.com/office/officeart/2008/layout/LinedList"/>
    <dgm:cxn modelId="{E81882F9-B3D6-4459-86E3-26C29F4012EF}" type="presParOf" srcId="{1F88FF63-AF09-4B33-8CCF-65B1B4653C04}" destId="{76FB7777-B124-4BD5-8F00-B2BD632F1CF3}" srcOrd="0" destOrd="0" presId="urn:microsoft.com/office/officeart/2008/layout/LinedList"/>
    <dgm:cxn modelId="{C1E4461A-31D6-42D3-9184-2A2CF9E7DA11}" type="presParOf" srcId="{1F88FF63-AF09-4B33-8CCF-65B1B4653C04}" destId="{55518BD0-5BC8-4544-8557-D70D4B87296F}" srcOrd="1" destOrd="0" presId="urn:microsoft.com/office/officeart/2008/layout/LinedList"/>
    <dgm:cxn modelId="{0D1362BE-E23E-4D0E-B010-6FA91295BA58}" type="presParOf" srcId="{1185FDB0-C3C8-4E6F-84C6-48EE6C5F7FA8}" destId="{1ED658FD-6CB9-49E5-9F95-BF45A30FA5E7}" srcOrd="2" destOrd="0" presId="urn:microsoft.com/office/officeart/2008/layout/LinedList"/>
    <dgm:cxn modelId="{C16D18D7-3AEC-4468-A981-0BEFD4035149}" type="presParOf" srcId="{1185FDB0-C3C8-4E6F-84C6-48EE6C5F7FA8}" destId="{636072F1-436F-41DA-AB5A-E68979A9810F}" srcOrd="3" destOrd="0" presId="urn:microsoft.com/office/officeart/2008/layout/LinedList"/>
    <dgm:cxn modelId="{E7BF4D84-9B89-4D69-8BCF-4411D4D50633}" type="presParOf" srcId="{636072F1-436F-41DA-AB5A-E68979A9810F}" destId="{6A68EF07-D44D-4286-99E4-2A6E686588BF}" srcOrd="0" destOrd="0" presId="urn:microsoft.com/office/officeart/2008/layout/LinedList"/>
    <dgm:cxn modelId="{00C375E5-E658-44CE-9C96-CD721ACD9BE9}" type="presParOf" srcId="{636072F1-436F-41DA-AB5A-E68979A9810F}" destId="{FAF6FF56-5E87-40B4-AAAF-608636E8A7E2}" srcOrd="1" destOrd="0" presId="urn:microsoft.com/office/officeart/2008/layout/LinedList"/>
    <dgm:cxn modelId="{B29D2123-F5AA-4FF3-BCE5-79FF02B39018}" type="presParOf" srcId="{1185FDB0-C3C8-4E6F-84C6-48EE6C5F7FA8}" destId="{8E453C9E-E587-4BD5-91CF-0E1AF8C1C934}" srcOrd="4" destOrd="0" presId="urn:microsoft.com/office/officeart/2008/layout/LinedList"/>
    <dgm:cxn modelId="{C121CA23-DD26-4F98-B0A7-316C0487169B}" type="presParOf" srcId="{1185FDB0-C3C8-4E6F-84C6-48EE6C5F7FA8}" destId="{7CC91D51-92EC-4A06-8CF7-5DC39819809B}" srcOrd="5" destOrd="0" presId="urn:microsoft.com/office/officeart/2008/layout/LinedList"/>
    <dgm:cxn modelId="{D1787A52-894A-4321-B5C6-C9C6E275194B}" type="presParOf" srcId="{7CC91D51-92EC-4A06-8CF7-5DC39819809B}" destId="{A9ECA6F6-5162-4C26-AB0B-5DAC05433630}" srcOrd="0" destOrd="0" presId="urn:microsoft.com/office/officeart/2008/layout/LinedList"/>
    <dgm:cxn modelId="{89476015-91EF-4D59-A029-548C580A37A9}" type="presParOf" srcId="{7CC91D51-92EC-4A06-8CF7-5DC39819809B}" destId="{341C7022-B95E-48CA-B107-A4BF2C63B871}" srcOrd="1" destOrd="0" presId="urn:microsoft.com/office/officeart/2008/layout/LinedList"/>
    <dgm:cxn modelId="{62FE38CD-D228-4BBB-AE86-91A5DD1B2665}" type="presParOf" srcId="{1185FDB0-C3C8-4E6F-84C6-48EE6C5F7FA8}" destId="{F38447C7-F677-4272-8C84-78C0560384EB}" srcOrd="6" destOrd="0" presId="urn:microsoft.com/office/officeart/2008/layout/LinedList"/>
    <dgm:cxn modelId="{CEA0511D-5214-43E7-8985-340FE5AA8137}" type="presParOf" srcId="{1185FDB0-C3C8-4E6F-84C6-48EE6C5F7FA8}" destId="{40425534-7B63-45EE-B605-81E10C3EBF18}" srcOrd="7" destOrd="0" presId="urn:microsoft.com/office/officeart/2008/layout/LinedList"/>
    <dgm:cxn modelId="{E0383DD2-09CE-4666-A8C1-97FABF7B65E8}" type="presParOf" srcId="{40425534-7B63-45EE-B605-81E10C3EBF18}" destId="{D65CECCD-6DD1-4258-8781-49931FCD7D95}" srcOrd="0" destOrd="0" presId="urn:microsoft.com/office/officeart/2008/layout/LinedList"/>
    <dgm:cxn modelId="{B6342FA7-87AC-441C-B471-721499BCAC6B}" type="presParOf" srcId="{40425534-7B63-45EE-B605-81E10C3EBF18}" destId="{A758681A-7E87-41AA-8C89-B38DBCFC319C}" srcOrd="1" destOrd="0" presId="urn:microsoft.com/office/officeart/2008/layout/LinedList"/>
    <dgm:cxn modelId="{3F9E22E4-33CB-47B8-9040-38378ED28F6E}" type="presParOf" srcId="{1185FDB0-C3C8-4E6F-84C6-48EE6C5F7FA8}" destId="{1FFC47FE-6D1D-4ADD-819E-7A3CFBAB2E72}" srcOrd="8" destOrd="0" presId="urn:microsoft.com/office/officeart/2008/layout/LinedList"/>
    <dgm:cxn modelId="{975F6A72-B99B-4073-AD4E-C89FAFECCBF8}" type="presParOf" srcId="{1185FDB0-C3C8-4E6F-84C6-48EE6C5F7FA8}" destId="{8AC6915F-BE20-47B7-9E1C-0B6BB0BCD3D6}" srcOrd="9" destOrd="0" presId="urn:microsoft.com/office/officeart/2008/layout/LinedList"/>
    <dgm:cxn modelId="{A4C5A8B2-762E-4DDD-8BBE-61AD8C3DB0B1}" type="presParOf" srcId="{8AC6915F-BE20-47B7-9E1C-0B6BB0BCD3D6}" destId="{D705185E-1158-41F2-9FCB-733A904A396D}" srcOrd="0" destOrd="0" presId="urn:microsoft.com/office/officeart/2008/layout/LinedList"/>
    <dgm:cxn modelId="{71179A6E-1FB5-4FF1-8A82-06ED2FD45946}" type="presParOf" srcId="{8AC6915F-BE20-47B7-9E1C-0B6BB0BCD3D6}" destId="{89E2B239-BB47-4281-B0D1-6C47D46892A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2D6AE-526A-4D1C-8F6F-CE58A7867384}">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3638F6-B5CB-4A1B-A28B-FA1994F48C96}">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dirty="0">
              <a:solidFill>
                <a:srgbClr val="000000"/>
              </a:solidFill>
            </a:rPr>
            <a:t>I. Legislative Process</a:t>
          </a:r>
        </a:p>
      </dsp:txBody>
      <dsp:txXfrm>
        <a:off x="0" y="0"/>
        <a:ext cx="6797675" cy="1412477"/>
      </dsp:txXfrm>
    </dsp:sp>
    <dsp:sp modelId="{705A58BD-B69A-4759-BF69-653202525738}">
      <dsp:nvSpPr>
        <dsp:cNvPr id="0" name=""/>
        <dsp:cNvSpPr/>
      </dsp:nvSpPr>
      <dsp:spPr>
        <a:xfrm>
          <a:off x="0" y="1412478"/>
          <a:ext cx="6797675" cy="0"/>
        </a:xfrm>
        <a:prstGeom prst="line">
          <a:avLst/>
        </a:prstGeom>
        <a:solidFill>
          <a:schemeClr val="accent2">
            <a:hueOff val="-2534451"/>
            <a:satOff val="6504"/>
            <a:lumOff val="-6536"/>
            <a:alphaOff val="0"/>
          </a:schemeClr>
        </a:solidFill>
        <a:ln w="15875" cap="flat" cmpd="sng" algn="ctr">
          <a:solidFill>
            <a:schemeClr val="accent2">
              <a:hueOff val="-2534451"/>
              <a:satOff val="6504"/>
              <a:lumOff val="-65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19AAB-254C-4821-8648-6F135B232F90}">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dirty="0">
              <a:solidFill>
                <a:srgbClr val="000000"/>
              </a:solidFill>
            </a:rPr>
            <a:t>II. Lobbying Tips</a:t>
          </a:r>
        </a:p>
      </dsp:txBody>
      <dsp:txXfrm>
        <a:off x="0" y="1412477"/>
        <a:ext cx="6797675" cy="1412477"/>
      </dsp:txXfrm>
    </dsp:sp>
    <dsp:sp modelId="{B1E4F4D0-5409-436D-ABD1-10935703D69B}">
      <dsp:nvSpPr>
        <dsp:cNvPr id="0" name=""/>
        <dsp:cNvSpPr/>
      </dsp:nvSpPr>
      <dsp:spPr>
        <a:xfrm>
          <a:off x="0" y="2824956"/>
          <a:ext cx="6797675" cy="0"/>
        </a:xfrm>
        <a:prstGeom prst="line">
          <a:avLst/>
        </a:prstGeom>
        <a:solidFill>
          <a:schemeClr val="accent2">
            <a:hueOff val="-5068901"/>
            <a:satOff val="13009"/>
            <a:lumOff val="-13072"/>
            <a:alphaOff val="0"/>
          </a:schemeClr>
        </a:solidFill>
        <a:ln w="15875" cap="flat" cmpd="sng" algn="ctr">
          <a:solidFill>
            <a:schemeClr val="accent2">
              <a:hueOff val="-5068901"/>
              <a:satOff val="13009"/>
              <a:lumOff val="-130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5EC7A-E4F1-4A2B-9468-BC6726D7738C}">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dirty="0">
              <a:solidFill>
                <a:srgbClr val="000000"/>
              </a:solidFill>
            </a:rPr>
            <a:t>III. FYI - Resources</a:t>
          </a:r>
        </a:p>
      </dsp:txBody>
      <dsp:txXfrm>
        <a:off x="0" y="2824955"/>
        <a:ext cx="6797675" cy="1412477"/>
      </dsp:txXfrm>
    </dsp:sp>
    <dsp:sp modelId="{BC1832F1-49E9-42F2-A876-59EC2B3CCFCE}">
      <dsp:nvSpPr>
        <dsp:cNvPr id="0" name=""/>
        <dsp:cNvSpPr/>
      </dsp:nvSpPr>
      <dsp:spPr>
        <a:xfrm>
          <a:off x="0" y="4237434"/>
          <a:ext cx="6797675" cy="0"/>
        </a:xfrm>
        <a:prstGeom prst="line">
          <a:avLst/>
        </a:prstGeom>
        <a:solidFill>
          <a:schemeClr val="accent2">
            <a:hueOff val="-7603352"/>
            <a:satOff val="19513"/>
            <a:lumOff val="-19608"/>
            <a:alphaOff val="0"/>
          </a:schemeClr>
        </a:solidFill>
        <a:ln w="15875" cap="flat" cmpd="sng" algn="ctr">
          <a:solidFill>
            <a:schemeClr val="accent2">
              <a:hueOff val="-7603352"/>
              <a:satOff val="19513"/>
              <a:lumOff val="-19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34C811-5340-41E5-8904-3FED79948012}">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dirty="0">
              <a:solidFill>
                <a:srgbClr val="000000"/>
              </a:solidFill>
            </a:rPr>
            <a:t>IV. Steering Committee Meetings</a:t>
          </a:r>
        </a:p>
      </dsp:txBody>
      <dsp:txXfrm>
        <a:off x="0" y="4237433"/>
        <a:ext cx="6797675" cy="1412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83FDC-BF2A-4675-B33D-D3B524D37B3D}">
      <dsp:nvSpPr>
        <dsp:cNvPr id="0" name=""/>
        <dsp:cNvSpPr/>
      </dsp:nvSpPr>
      <dsp:spPr>
        <a:xfrm>
          <a:off x="0" y="68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FB7777-B124-4BD5-8F00-B2BD632F1CF3}">
      <dsp:nvSpPr>
        <dsp:cNvPr id="0" name=""/>
        <dsp:cNvSpPr/>
      </dsp:nvSpPr>
      <dsp:spPr>
        <a:xfrm>
          <a:off x="0" y="68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rgbClr val="000000"/>
              </a:solidFill>
              <a:latin typeface="Garamond" panose="02020404030301010803" pitchFamily="18" charset="0"/>
            </a:rPr>
            <a:t>Relationships matter – establish/build/maintain relationships with your legislators ASAP</a:t>
          </a:r>
        </a:p>
      </dsp:txBody>
      <dsp:txXfrm>
        <a:off x="0" y="689"/>
        <a:ext cx="6797675" cy="1129706"/>
      </dsp:txXfrm>
    </dsp:sp>
    <dsp:sp modelId="{1ED658FD-6CB9-49E5-9F95-BF45A30FA5E7}">
      <dsp:nvSpPr>
        <dsp:cNvPr id="0" name=""/>
        <dsp:cNvSpPr/>
      </dsp:nvSpPr>
      <dsp:spPr>
        <a:xfrm>
          <a:off x="0" y="1130396"/>
          <a:ext cx="6797675" cy="0"/>
        </a:xfrm>
        <a:prstGeom prst="line">
          <a:avLst/>
        </a:prstGeom>
        <a:solidFill>
          <a:schemeClr val="accent2">
            <a:hueOff val="-1900838"/>
            <a:satOff val="4878"/>
            <a:lumOff val="-4902"/>
            <a:alphaOff val="0"/>
          </a:schemeClr>
        </a:solidFill>
        <a:ln w="15875" cap="flat" cmpd="sng" algn="ctr">
          <a:solidFill>
            <a:schemeClr val="accent2">
              <a:hueOff val="-1900838"/>
              <a:satOff val="4878"/>
              <a:lumOff val="-4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68EF07-D44D-4286-99E4-2A6E686588BF}">
      <dsp:nvSpPr>
        <dsp:cNvPr id="0" name=""/>
        <dsp:cNvSpPr/>
      </dsp:nvSpPr>
      <dsp:spPr>
        <a:xfrm>
          <a:off x="0" y="1130396"/>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rgbClr val="000000"/>
              </a:solidFill>
              <a:latin typeface="Garamond" panose="02020404030301010803" pitchFamily="18" charset="0"/>
            </a:rPr>
            <a:t>Make effort to meet regularly during session if possible</a:t>
          </a:r>
        </a:p>
      </dsp:txBody>
      <dsp:txXfrm>
        <a:off x="0" y="1130396"/>
        <a:ext cx="6797675" cy="1129706"/>
      </dsp:txXfrm>
    </dsp:sp>
    <dsp:sp modelId="{8E453C9E-E587-4BD5-91CF-0E1AF8C1C934}">
      <dsp:nvSpPr>
        <dsp:cNvPr id="0" name=""/>
        <dsp:cNvSpPr/>
      </dsp:nvSpPr>
      <dsp:spPr>
        <a:xfrm>
          <a:off x="0" y="2260102"/>
          <a:ext cx="6797675" cy="0"/>
        </a:xfrm>
        <a:prstGeom prst="line">
          <a:avLst/>
        </a:prstGeom>
        <a:solidFill>
          <a:schemeClr val="accent2">
            <a:hueOff val="-3801676"/>
            <a:satOff val="9757"/>
            <a:lumOff val="-9804"/>
            <a:alphaOff val="0"/>
          </a:schemeClr>
        </a:solidFill>
        <a:ln w="15875" cap="flat" cmpd="sng" algn="ctr">
          <a:solidFill>
            <a:schemeClr val="accent2">
              <a:hueOff val="-3801676"/>
              <a:satOff val="9757"/>
              <a:lumOff val="-9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CA6F6-5162-4C26-AB0B-5DAC05433630}">
      <dsp:nvSpPr>
        <dsp:cNvPr id="0" name=""/>
        <dsp:cNvSpPr/>
      </dsp:nvSpPr>
      <dsp:spPr>
        <a:xfrm>
          <a:off x="0" y="2260102"/>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rgbClr val="000000"/>
              </a:solidFill>
              <a:latin typeface="Garamond" panose="02020404030301010803" pitchFamily="18" charset="0"/>
            </a:rPr>
            <a:t>TESTIFY – your stories are impactful and make a difference</a:t>
          </a:r>
        </a:p>
      </dsp:txBody>
      <dsp:txXfrm>
        <a:off x="0" y="2260102"/>
        <a:ext cx="6797675" cy="1129706"/>
      </dsp:txXfrm>
    </dsp:sp>
    <dsp:sp modelId="{F38447C7-F677-4272-8C84-78C0560384EB}">
      <dsp:nvSpPr>
        <dsp:cNvPr id="0" name=""/>
        <dsp:cNvSpPr/>
      </dsp:nvSpPr>
      <dsp:spPr>
        <a:xfrm>
          <a:off x="0" y="3389809"/>
          <a:ext cx="6797675" cy="0"/>
        </a:xfrm>
        <a:prstGeom prst="line">
          <a:avLst/>
        </a:prstGeom>
        <a:solidFill>
          <a:schemeClr val="accent2">
            <a:hueOff val="-5702514"/>
            <a:satOff val="14635"/>
            <a:lumOff val="-14706"/>
            <a:alphaOff val="0"/>
          </a:schemeClr>
        </a:solidFill>
        <a:ln w="15875" cap="flat" cmpd="sng" algn="ctr">
          <a:solidFill>
            <a:schemeClr val="accent2">
              <a:hueOff val="-5702514"/>
              <a:satOff val="14635"/>
              <a:lumOff val="-147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5CECCD-6DD1-4258-8781-49931FCD7D95}">
      <dsp:nvSpPr>
        <dsp:cNvPr id="0" name=""/>
        <dsp:cNvSpPr/>
      </dsp:nvSpPr>
      <dsp:spPr>
        <a:xfrm>
          <a:off x="0" y="338980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rgbClr val="000000"/>
              </a:solidFill>
              <a:latin typeface="Garamond" panose="02020404030301010803" pitchFamily="18" charset="0"/>
            </a:rPr>
            <a:t>Real world examples – boots on the ground</a:t>
          </a:r>
        </a:p>
      </dsp:txBody>
      <dsp:txXfrm>
        <a:off x="0" y="3389809"/>
        <a:ext cx="6797675" cy="1129706"/>
      </dsp:txXfrm>
    </dsp:sp>
    <dsp:sp modelId="{1FFC47FE-6D1D-4ADD-819E-7A3CFBAB2E72}">
      <dsp:nvSpPr>
        <dsp:cNvPr id="0" name=""/>
        <dsp:cNvSpPr/>
      </dsp:nvSpPr>
      <dsp:spPr>
        <a:xfrm>
          <a:off x="0" y="4519515"/>
          <a:ext cx="6797675" cy="0"/>
        </a:xfrm>
        <a:prstGeom prst="line">
          <a:avLst/>
        </a:prstGeom>
        <a:solidFill>
          <a:schemeClr val="accent2">
            <a:hueOff val="-7603352"/>
            <a:satOff val="19513"/>
            <a:lumOff val="-19608"/>
            <a:alphaOff val="0"/>
          </a:schemeClr>
        </a:solidFill>
        <a:ln w="15875" cap="flat" cmpd="sng" algn="ctr">
          <a:solidFill>
            <a:schemeClr val="accent2">
              <a:hueOff val="-7603352"/>
              <a:satOff val="19513"/>
              <a:lumOff val="-19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05185E-1158-41F2-9FCB-733A904A396D}">
      <dsp:nvSpPr>
        <dsp:cNvPr id="0" name=""/>
        <dsp:cNvSpPr/>
      </dsp:nvSpPr>
      <dsp:spPr>
        <a:xfrm>
          <a:off x="0" y="4519515"/>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solidFill>
                <a:srgbClr val="000000"/>
              </a:solidFill>
              <a:latin typeface="Garamond" panose="02020404030301010803" pitchFamily="18" charset="0"/>
            </a:rPr>
            <a:t>Communicate EARLY when you have concerns</a:t>
          </a:r>
        </a:p>
      </dsp:txBody>
      <dsp:txXfrm>
        <a:off x="0" y="4519515"/>
        <a:ext cx="6797675" cy="11297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83FDC-BF2A-4675-B33D-D3B524D37B3D}">
      <dsp:nvSpPr>
        <dsp:cNvPr id="0" name=""/>
        <dsp:cNvSpPr/>
      </dsp:nvSpPr>
      <dsp:spPr>
        <a:xfrm>
          <a:off x="0" y="736"/>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FB7777-B124-4BD5-8F00-B2BD632F1CF3}">
      <dsp:nvSpPr>
        <dsp:cNvPr id="0" name=""/>
        <dsp:cNvSpPr/>
      </dsp:nvSpPr>
      <dsp:spPr>
        <a:xfrm>
          <a:off x="0" y="736"/>
          <a:ext cx="6797675" cy="120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solidFill>
                <a:srgbClr val="000000"/>
              </a:solidFill>
              <a:latin typeface="Garamond" panose="02020404030301010803" pitchFamily="18" charset="0"/>
            </a:rPr>
            <a:t>Reagan Shane </a:t>
          </a:r>
          <a:r>
            <a:rPr lang="en-US" sz="2100" kern="1200" dirty="0">
              <a:solidFill>
                <a:srgbClr val="000000"/>
              </a:solidFill>
              <a:latin typeface="Garamond" panose="02020404030301010803" pitchFamily="18" charset="0"/>
            </a:rPr>
            <a:t>(Tourism, Resorts and Economic Development “TRED”, Land Use &amp; Natural Resources, Agriculture, Wildlife &amp; Rural Affairs, Public Lands): </a:t>
          </a:r>
          <a:r>
            <a:rPr lang="en-US" sz="2100" b="1" kern="1200" dirty="0">
              <a:solidFill>
                <a:srgbClr val="000000"/>
              </a:solidFill>
              <a:latin typeface="Garamond" panose="02020404030301010803" pitchFamily="18" charset="0"/>
            </a:rPr>
            <a:t>303.859.9288</a:t>
          </a:r>
        </a:p>
      </dsp:txBody>
      <dsp:txXfrm>
        <a:off x="0" y="736"/>
        <a:ext cx="6797675" cy="1206205"/>
      </dsp:txXfrm>
    </dsp:sp>
    <dsp:sp modelId="{1ED658FD-6CB9-49E5-9F95-BF45A30FA5E7}">
      <dsp:nvSpPr>
        <dsp:cNvPr id="0" name=""/>
        <dsp:cNvSpPr/>
      </dsp:nvSpPr>
      <dsp:spPr>
        <a:xfrm>
          <a:off x="0" y="1206941"/>
          <a:ext cx="6797675" cy="0"/>
        </a:xfrm>
        <a:prstGeom prst="line">
          <a:avLst/>
        </a:prstGeom>
        <a:solidFill>
          <a:schemeClr val="accent2">
            <a:hueOff val="-1900838"/>
            <a:satOff val="4878"/>
            <a:lumOff val="-4902"/>
            <a:alphaOff val="0"/>
          </a:schemeClr>
        </a:solidFill>
        <a:ln w="15875" cap="flat" cmpd="sng" algn="ctr">
          <a:solidFill>
            <a:schemeClr val="accent2">
              <a:hueOff val="-1900838"/>
              <a:satOff val="4878"/>
              <a:lumOff val="-4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68EF07-D44D-4286-99E4-2A6E686588BF}">
      <dsp:nvSpPr>
        <dsp:cNvPr id="0" name=""/>
        <dsp:cNvSpPr/>
      </dsp:nvSpPr>
      <dsp:spPr>
        <a:xfrm>
          <a:off x="0" y="1206941"/>
          <a:ext cx="6797675" cy="120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solidFill>
                <a:srgbClr val="000000"/>
              </a:solidFill>
              <a:latin typeface="Garamond" panose="02020404030301010803" pitchFamily="18" charset="0"/>
            </a:rPr>
            <a:t>Dylan Peper </a:t>
          </a:r>
          <a:r>
            <a:rPr lang="en-US" sz="2100" kern="1200" dirty="0">
              <a:solidFill>
                <a:srgbClr val="000000"/>
              </a:solidFill>
              <a:latin typeface="Garamond" panose="02020404030301010803" pitchFamily="18" charset="0"/>
            </a:rPr>
            <a:t>(Tax &amp; Finance): </a:t>
          </a:r>
          <a:r>
            <a:rPr lang="en-US" sz="2100" b="1" kern="1200" dirty="0">
              <a:solidFill>
                <a:srgbClr val="000000"/>
              </a:solidFill>
              <a:latin typeface="Garamond" panose="02020404030301010803" pitchFamily="18" charset="0"/>
            </a:rPr>
            <a:t>303.941.4142</a:t>
          </a:r>
        </a:p>
      </dsp:txBody>
      <dsp:txXfrm>
        <a:off x="0" y="1206941"/>
        <a:ext cx="6797675" cy="1206205"/>
      </dsp:txXfrm>
    </dsp:sp>
    <dsp:sp modelId="{8E453C9E-E587-4BD5-91CF-0E1AF8C1C934}">
      <dsp:nvSpPr>
        <dsp:cNvPr id="0" name=""/>
        <dsp:cNvSpPr/>
      </dsp:nvSpPr>
      <dsp:spPr>
        <a:xfrm>
          <a:off x="0" y="2413147"/>
          <a:ext cx="6797675" cy="0"/>
        </a:xfrm>
        <a:prstGeom prst="line">
          <a:avLst/>
        </a:prstGeom>
        <a:solidFill>
          <a:schemeClr val="accent2">
            <a:hueOff val="-3801676"/>
            <a:satOff val="9757"/>
            <a:lumOff val="-9804"/>
            <a:alphaOff val="0"/>
          </a:schemeClr>
        </a:solidFill>
        <a:ln w="15875" cap="flat" cmpd="sng" algn="ctr">
          <a:solidFill>
            <a:schemeClr val="accent2">
              <a:hueOff val="-3801676"/>
              <a:satOff val="9757"/>
              <a:lumOff val="-9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CA6F6-5162-4C26-AB0B-5DAC05433630}">
      <dsp:nvSpPr>
        <dsp:cNvPr id="0" name=""/>
        <dsp:cNvSpPr/>
      </dsp:nvSpPr>
      <dsp:spPr>
        <a:xfrm>
          <a:off x="0" y="2413147"/>
          <a:ext cx="6797675" cy="120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solidFill>
                <a:srgbClr val="000000"/>
              </a:solidFill>
              <a:latin typeface="Garamond" panose="02020404030301010803" pitchFamily="18" charset="0"/>
            </a:rPr>
            <a:t>Kevin Neimond </a:t>
          </a:r>
          <a:r>
            <a:rPr lang="en-US" sz="2100" kern="1200" dirty="0">
              <a:solidFill>
                <a:srgbClr val="000000"/>
              </a:solidFill>
              <a:latin typeface="Garamond" panose="02020404030301010803" pitchFamily="18" charset="0"/>
            </a:rPr>
            <a:t>(Health &amp; Human Services, Justice &amp; Public Safety): </a:t>
          </a:r>
          <a:r>
            <a:rPr lang="en-US" sz="2100" b="1" kern="1200" dirty="0">
              <a:solidFill>
                <a:srgbClr val="000000"/>
              </a:solidFill>
              <a:latin typeface="Garamond" panose="02020404030301010803" pitchFamily="18" charset="0"/>
            </a:rPr>
            <a:t>303.620.6450</a:t>
          </a:r>
        </a:p>
      </dsp:txBody>
      <dsp:txXfrm>
        <a:off x="0" y="2413147"/>
        <a:ext cx="6797675" cy="1206205"/>
      </dsp:txXfrm>
    </dsp:sp>
    <dsp:sp modelId="{F38447C7-F677-4272-8C84-78C0560384EB}">
      <dsp:nvSpPr>
        <dsp:cNvPr id="0" name=""/>
        <dsp:cNvSpPr/>
      </dsp:nvSpPr>
      <dsp:spPr>
        <a:xfrm>
          <a:off x="0" y="3619352"/>
          <a:ext cx="6797675" cy="0"/>
        </a:xfrm>
        <a:prstGeom prst="line">
          <a:avLst/>
        </a:prstGeom>
        <a:solidFill>
          <a:schemeClr val="accent2">
            <a:hueOff val="-5702514"/>
            <a:satOff val="14635"/>
            <a:lumOff val="-14706"/>
            <a:alphaOff val="0"/>
          </a:schemeClr>
        </a:solidFill>
        <a:ln w="15875" cap="flat" cmpd="sng" algn="ctr">
          <a:solidFill>
            <a:schemeClr val="accent2">
              <a:hueOff val="-5702514"/>
              <a:satOff val="14635"/>
              <a:lumOff val="-147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5CECCD-6DD1-4258-8781-49931FCD7D95}">
      <dsp:nvSpPr>
        <dsp:cNvPr id="0" name=""/>
        <dsp:cNvSpPr/>
      </dsp:nvSpPr>
      <dsp:spPr>
        <a:xfrm>
          <a:off x="0" y="3619352"/>
          <a:ext cx="6797675" cy="120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solidFill>
                <a:srgbClr val="000000"/>
              </a:solidFill>
              <a:latin typeface="Garamond" panose="02020404030301010803" pitchFamily="18" charset="0"/>
            </a:rPr>
            <a:t>Meghan MacKillop </a:t>
          </a:r>
          <a:r>
            <a:rPr lang="en-US" sz="2100" kern="1200" dirty="0">
              <a:solidFill>
                <a:srgbClr val="000000"/>
              </a:solidFill>
              <a:latin typeface="Garamond" panose="02020404030301010803" pitchFamily="18" charset="0"/>
            </a:rPr>
            <a:t>(General Government, Transportation &amp; Telecommunications): </a:t>
          </a:r>
          <a:r>
            <a:rPr lang="en-US" sz="2100" b="1" kern="1200" dirty="0">
              <a:solidFill>
                <a:srgbClr val="000000"/>
              </a:solidFill>
              <a:latin typeface="Garamond" panose="02020404030301010803" pitchFamily="18" charset="0"/>
            </a:rPr>
            <a:t>720.308.0672</a:t>
          </a:r>
        </a:p>
      </dsp:txBody>
      <dsp:txXfrm>
        <a:off x="0" y="3619352"/>
        <a:ext cx="6797675" cy="1206205"/>
      </dsp:txXfrm>
    </dsp:sp>
    <dsp:sp modelId="{1FFC47FE-6D1D-4ADD-819E-7A3CFBAB2E72}">
      <dsp:nvSpPr>
        <dsp:cNvPr id="0" name=""/>
        <dsp:cNvSpPr/>
      </dsp:nvSpPr>
      <dsp:spPr>
        <a:xfrm>
          <a:off x="0" y="4825558"/>
          <a:ext cx="6797675" cy="0"/>
        </a:xfrm>
        <a:prstGeom prst="line">
          <a:avLst/>
        </a:prstGeom>
        <a:solidFill>
          <a:schemeClr val="accent2">
            <a:hueOff val="-7603352"/>
            <a:satOff val="19513"/>
            <a:lumOff val="-19608"/>
            <a:alphaOff val="0"/>
          </a:schemeClr>
        </a:solidFill>
        <a:ln w="15875" cap="flat" cmpd="sng" algn="ctr">
          <a:solidFill>
            <a:schemeClr val="accent2">
              <a:hueOff val="-7603352"/>
              <a:satOff val="19513"/>
              <a:lumOff val="-19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05185E-1158-41F2-9FCB-733A904A396D}">
      <dsp:nvSpPr>
        <dsp:cNvPr id="0" name=""/>
        <dsp:cNvSpPr/>
      </dsp:nvSpPr>
      <dsp:spPr>
        <a:xfrm>
          <a:off x="0" y="4825558"/>
          <a:ext cx="6797675" cy="120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solidFill>
                <a:srgbClr val="000000"/>
              </a:solidFill>
              <a:latin typeface="Garamond" panose="02020404030301010803" pitchFamily="18" charset="0"/>
            </a:rPr>
            <a:t>Katie First, Legislative Director</a:t>
          </a:r>
        </a:p>
      </dsp:txBody>
      <dsp:txXfrm>
        <a:off x="0" y="4825558"/>
        <a:ext cx="6797675" cy="120620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8" cy="466514"/>
          </a:xfrm>
          <a:prstGeom prst="rect">
            <a:avLst/>
          </a:prstGeom>
        </p:spPr>
        <p:txBody>
          <a:bodyPr vert="horz" lIns="93186" tIns="46594" rIns="93186" bIns="46594" rtlCol="0"/>
          <a:lstStyle>
            <a:lvl1pPr algn="l">
              <a:defRPr sz="1200"/>
            </a:lvl1pPr>
          </a:lstStyle>
          <a:p>
            <a:endParaRPr lang="en-US"/>
          </a:p>
        </p:txBody>
      </p:sp>
      <p:sp>
        <p:nvSpPr>
          <p:cNvPr id="3" name="Date Placeholder 2"/>
          <p:cNvSpPr>
            <a:spLocks noGrp="1"/>
          </p:cNvSpPr>
          <p:nvPr>
            <p:ph type="dt" idx="1"/>
          </p:nvPr>
        </p:nvSpPr>
        <p:spPr>
          <a:xfrm>
            <a:off x="3971837" y="1"/>
            <a:ext cx="3038528" cy="466514"/>
          </a:xfrm>
          <a:prstGeom prst="rect">
            <a:avLst/>
          </a:prstGeom>
        </p:spPr>
        <p:txBody>
          <a:bodyPr vert="horz" lIns="93186" tIns="46594" rIns="93186" bIns="46594" rtlCol="0"/>
          <a:lstStyle>
            <a:lvl1pPr algn="r">
              <a:defRPr sz="1200"/>
            </a:lvl1pPr>
          </a:lstStyle>
          <a:p>
            <a:fld id="{928C62B3-0BA4-442B-9A77-B0F5B558ACB7}" type="datetimeFigureOut">
              <a:rPr lang="en-US" smtClean="0"/>
              <a:t>1/13/2025</a:t>
            </a:fld>
            <a:endParaRPr lang="en-US"/>
          </a:p>
        </p:txBody>
      </p:sp>
      <p:sp>
        <p:nvSpPr>
          <p:cNvPr id="4" name="Slide Image Placeholder 3"/>
          <p:cNvSpPr>
            <a:spLocks noGrp="1" noRot="1" noChangeAspect="1"/>
          </p:cNvSpPr>
          <p:nvPr>
            <p:ph type="sldImg" idx="2"/>
          </p:nvPr>
        </p:nvSpPr>
        <p:spPr>
          <a:xfrm>
            <a:off x="715963" y="1162050"/>
            <a:ext cx="5580062" cy="3138488"/>
          </a:xfrm>
          <a:prstGeom prst="rect">
            <a:avLst/>
          </a:prstGeom>
          <a:noFill/>
          <a:ln w="12700">
            <a:solidFill>
              <a:prstClr val="black"/>
            </a:solidFill>
          </a:ln>
        </p:spPr>
        <p:txBody>
          <a:bodyPr vert="horz" lIns="93186" tIns="46594" rIns="93186" bIns="46594" rtlCol="0" anchor="ctr"/>
          <a:lstStyle/>
          <a:p>
            <a:endParaRPr lang="en-US"/>
          </a:p>
        </p:txBody>
      </p:sp>
      <p:sp>
        <p:nvSpPr>
          <p:cNvPr id="5" name="Notes Placeholder 4"/>
          <p:cNvSpPr>
            <a:spLocks noGrp="1"/>
          </p:cNvSpPr>
          <p:nvPr>
            <p:ph type="body" sz="quarter" idx="3"/>
          </p:nvPr>
        </p:nvSpPr>
        <p:spPr>
          <a:xfrm>
            <a:off x="701199" y="4474658"/>
            <a:ext cx="5609590" cy="3661083"/>
          </a:xfrm>
          <a:prstGeom prst="rect">
            <a:avLst/>
          </a:prstGeom>
        </p:spPr>
        <p:txBody>
          <a:bodyPr vert="horz" lIns="93186" tIns="46594" rIns="93186" bIns="4659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1476"/>
            <a:ext cx="3038528" cy="466513"/>
          </a:xfrm>
          <a:prstGeom prst="rect">
            <a:avLst/>
          </a:prstGeom>
        </p:spPr>
        <p:txBody>
          <a:bodyPr vert="horz" lIns="93186" tIns="46594" rIns="93186" bIns="46594" rtlCol="0" anchor="b"/>
          <a:lstStyle>
            <a:lvl1pPr algn="l">
              <a:defRPr sz="1200"/>
            </a:lvl1pPr>
          </a:lstStyle>
          <a:p>
            <a:endParaRPr lang="en-US"/>
          </a:p>
        </p:txBody>
      </p:sp>
      <p:sp>
        <p:nvSpPr>
          <p:cNvPr id="7" name="Slide Number Placeholder 6"/>
          <p:cNvSpPr>
            <a:spLocks noGrp="1"/>
          </p:cNvSpPr>
          <p:nvPr>
            <p:ph type="sldNum" sz="quarter" idx="5"/>
          </p:nvPr>
        </p:nvSpPr>
        <p:spPr>
          <a:xfrm>
            <a:off x="3971837" y="8831476"/>
            <a:ext cx="3038528" cy="466513"/>
          </a:xfrm>
          <a:prstGeom prst="rect">
            <a:avLst/>
          </a:prstGeom>
        </p:spPr>
        <p:txBody>
          <a:bodyPr vert="horz" lIns="93186" tIns="46594" rIns="93186" bIns="46594" rtlCol="0" anchor="b"/>
          <a:lstStyle>
            <a:lvl1pPr algn="r">
              <a:defRPr sz="1200"/>
            </a:lvl1pPr>
          </a:lstStyle>
          <a:p>
            <a:fld id="{9D947C2D-2C68-4C31-A447-11C8B6C52F6A}" type="slidenum">
              <a:rPr lang="en-US" smtClean="0"/>
              <a:t>‹#›</a:t>
            </a:fld>
            <a:endParaRPr lang="en-US"/>
          </a:p>
        </p:txBody>
      </p:sp>
    </p:spTree>
    <p:extLst>
      <p:ext uri="{BB962C8B-B14F-4D97-AF65-F5344CB8AC3E}">
        <p14:creationId xmlns:p14="http://schemas.microsoft.com/office/powerpoint/2010/main" val="145659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47C2D-2C68-4C31-A447-11C8B6C52F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1076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Every red star is an opportunity to vote on the bill</a:t>
            </a:r>
          </a:p>
        </p:txBody>
      </p:sp>
      <p:sp>
        <p:nvSpPr>
          <p:cNvPr id="4" name="Slide Number Placeholder 3"/>
          <p:cNvSpPr>
            <a:spLocks noGrp="1"/>
          </p:cNvSpPr>
          <p:nvPr>
            <p:ph type="sldNum" sz="quarter" idx="5"/>
          </p:nvPr>
        </p:nvSpPr>
        <p:spPr/>
        <p:txBody>
          <a:bodyPr/>
          <a:lstStyle/>
          <a:p>
            <a:fld id="{9D947C2D-2C68-4C31-A447-11C8B6C52F6A}" type="slidenum">
              <a:rPr lang="en-US" smtClean="0"/>
              <a:t>3</a:t>
            </a:fld>
            <a:endParaRPr lang="en-US"/>
          </a:p>
        </p:txBody>
      </p:sp>
    </p:spTree>
    <p:extLst>
      <p:ext uri="{BB962C8B-B14F-4D97-AF65-F5344CB8AC3E}">
        <p14:creationId xmlns:p14="http://schemas.microsoft.com/office/powerpoint/2010/main" val="826921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4</a:t>
            </a:fld>
            <a:endParaRPr lang="en-US"/>
          </a:p>
        </p:txBody>
      </p:sp>
    </p:spTree>
    <p:extLst>
      <p:ext uri="{BB962C8B-B14F-4D97-AF65-F5344CB8AC3E}">
        <p14:creationId xmlns:p14="http://schemas.microsoft.com/office/powerpoint/2010/main" val="414721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committee hearing process:</a:t>
            </a:r>
          </a:p>
          <a:p>
            <a:r>
              <a:rPr lang="en-US" dirty="0"/>
              <a:t>Public testimony is encouraged. CCI will help get you comfortable with testifying either in person or virtually</a:t>
            </a:r>
          </a:p>
          <a:p>
            <a:pPr algn="l" rtl="0" fontAlgn="base"/>
            <a:r>
              <a:rPr lang="en-US" b="0" i="0" u="none" strike="noStrike" dirty="0">
                <a:solidFill>
                  <a:srgbClr val="000000"/>
                </a:solidFill>
                <a:effectLst/>
                <a:latin typeface="Calibri" panose="020F0502020204030204" pitchFamily="34" charset="0"/>
              </a:rPr>
              <a:t>Committee must vote on the bill for it to be passed out of committee – majority vote, the bill moves forward</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Bill may be amended in committee</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bill dies – at any stage – it is referred to as ‘postponed indefinitely’ (or </a:t>
            </a:r>
            <a:r>
              <a:rPr lang="en-US" b="0" i="0" u="none" strike="noStrike" dirty="0" err="1">
                <a:solidFill>
                  <a:srgbClr val="000000"/>
                </a:solidFill>
                <a:effectLst/>
                <a:latin typeface="Calibri" panose="020F0502020204030204" pitchFamily="34" charset="0"/>
              </a:rPr>
              <a:t>PI’d</a:t>
            </a:r>
            <a:r>
              <a:rPr lang="en-US" b="0" i="0" u="none" strike="noStrike" dirty="0">
                <a:solidFill>
                  <a:srgbClr val="000000"/>
                </a:solidFill>
                <a:effectLst/>
                <a:latin typeface="Calibri" panose="020F0502020204030204" pitchFamily="34" charset="0"/>
              </a:rPr>
              <a:t>)</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Occasionally, bills are ‘laid over’ if there are lingering questions or votes are missing or a sponsor needs to work on an amendment in order to get it passed</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5</a:t>
            </a:fld>
            <a:endParaRPr lang="en-US"/>
          </a:p>
        </p:txBody>
      </p:sp>
    </p:spTree>
    <p:extLst>
      <p:ext uri="{BB962C8B-B14F-4D97-AF65-F5344CB8AC3E}">
        <p14:creationId xmlns:p14="http://schemas.microsoft.com/office/powerpoint/2010/main" val="2707974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8CD5A-07DD-7B12-FF7B-0580C762D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05737-12A4-AB64-1EA8-170BA0CB8A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A7F6A-4168-2886-3F47-F24D5109B555}"/>
              </a:ext>
            </a:extLst>
          </p:cNvPr>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Bill is debated on the floor by entire membership of the House. Amendments may be offered, and ultimately the bill must be voted on either a voice vote, machine or hand count.</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65 house members so the electronic monitor helps with efficiency and accountability when taking a vote.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the bill passes, it then move on to the next step.</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This next step is more of a formality than anything else, but there is still a chance funny business can happen, so don’t get too comfortable. The bill is brought up for the third reading, but not usually debated and any amendments at this step are frowned upon. If passes moves to the Senate for first reading in that chamber</a:t>
            </a:r>
            <a:endParaRPr lang="en-US" b="0" i="0" dirty="0">
              <a:solidFill>
                <a:srgbClr val="444444"/>
              </a:solidFill>
              <a:effectLst/>
              <a:latin typeface="Calibri" panose="020F0502020204030204" pitchFamily="34" charset="0"/>
            </a:endParaRPr>
          </a:p>
          <a:p>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endParaRPr lang="en-US" dirty="0"/>
          </a:p>
        </p:txBody>
      </p:sp>
      <p:sp>
        <p:nvSpPr>
          <p:cNvPr id="4" name="Slide Number Placeholder 3">
            <a:extLst>
              <a:ext uri="{FF2B5EF4-FFF2-40B4-BE49-F238E27FC236}">
                <a16:creationId xmlns:a16="http://schemas.microsoft.com/office/drawing/2014/main" id="{4DE221CF-6732-D4B8-95A1-952ACC7D5392}"/>
              </a:ext>
            </a:extLst>
          </p:cNvPr>
          <p:cNvSpPr>
            <a:spLocks noGrp="1"/>
          </p:cNvSpPr>
          <p:nvPr>
            <p:ph type="sldNum" sz="quarter" idx="5"/>
          </p:nvPr>
        </p:nvSpPr>
        <p:spPr/>
        <p:txBody>
          <a:bodyPr/>
          <a:lstStyle/>
          <a:p>
            <a:fld id="{9D947C2D-2C68-4C31-A447-11C8B6C52F6A}" type="slidenum">
              <a:rPr lang="en-US" smtClean="0"/>
              <a:t>6</a:t>
            </a:fld>
            <a:endParaRPr lang="en-US"/>
          </a:p>
        </p:txBody>
      </p:sp>
    </p:spTree>
    <p:extLst>
      <p:ext uri="{BB962C8B-B14F-4D97-AF65-F5344CB8AC3E}">
        <p14:creationId xmlns:p14="http://schemas.microsoft.com/office/powerpoint/2010/main" val="397601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68ED9-2B28-44E9-6BAE-CE3CCC7F6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EFEE0A-069B-D089-7794-85538C654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4D074-67B1-86D4-1CCD-0A709AC1BBBC}"/>
              </a:ext>
            </a:extLst>
          </p:cNvPr>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Same committee process as previously mentioned…CCI staff will facilitate your testimony</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Few things to note:</a:t>
            </a:r>
          </a:p>
          <a:p>
            <a:pPr algn="l" rtl="0" fontAlgn="base"/>
            <a:r>
              <a:rPr lang="en-US" b="0" i="0" u="none" strike="noStrike" dirty="0">
                <a:solidFill>
                  <a:srgbClr val="000000"/>
                </a:solidFill>
                <a:effectLst/>
                <a:latin typeface="Calibri" panose="020F0502020204030204" pitchFamily="34" charset="0"/>
              </a:rPr>
              <a:t>Be succinct and don’t ramble</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Be prepared to answer all sorts of questions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Bill are sometimes taking out of order so be patient</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Expect long days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Additionally, we may ask you to call your member on the committee and express your support or concerns about a bill. Your members want to hear from you!</a:t>
            </a:r>
            <a:r>
              <a:rPr lang="en-US" b="0" i="0" dirty="0">
                <a:solidFill>
                  <a:srgbClr val="444444"/>
                </a:solidFill>
                <a:effectLst/>
                <a:latin typeface="Calibri" panose="020F0502020204030204" pitchFamily="34" charset="0"/>
              </a:rPr>
              <a:t>​ </a:t>
            </a:r>
          </a:p>
          <a:p>
            <a:pPr algn="l" rtl="0" fontAlgn="base"/>
            <a:r>
              <a:rPr lang="en-US" b="0" i="0" dirty="0">
                <a:solidFill>
                  <a:srgbClr val="444444"/>
                </a:solidFill>
                <a:effectLst/>
                <a:latin typeface="Calibri" panose="020F0502020204030204" pitchFamily="34" charset="0"/>
              </a:rPr>
              <a:t>One thing I like to remember is, “data makes us credible, stories make us memorable”</a:t>
            </a:r>
          </a:p>
          <a:p>
            <a:pPr algn="l" rtl="0" fontAlgn="base"/>
            <a:endParaRPr lang="en-US" b="0" i="0" dirty="0">
              <a:solidFill>
                <a:srgbClr val="444444"/>
              </a:solidFill>
              <a:effectLst/>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1F51DDE5-1C4A-E61A-24EB-F8994AB81EED}"/>
              </a:ext>
            </a:extLst>
          </p:cNvPr>
          <p:cNvSpPr>
            <a:spLocks noGrp="1"/>
          </p:cNvSpPr>
          <p:nvPr>
            <p:ph type="sldNum" sz="quarter" idx="5"/>
          </p:nvPr>
        </p:nvSpPr>
        <p:spPr/>
        <p:txBody>
          <a:bodyPr/>
          <a:lstStyle/>
          <a:p>
            <a:fld id="{9D947C2D-2C68-4C31-A447-11C8B6C52F6A}" type="slidenum">
              <a:rPr lang="en-US" smtClean="0"/>
              <a:t>7</a:t>
            </a:fld>
            <a:endParaRPr lang="en-US"/>
          </a:p>
        </p:txBody>
      </p:sp>
    </p:spTree>
    <p:extLst>
      <p:ext uri="{BB962C8B-B14F-4D97-AF65-F5344CB8AC3E}">
        <p14:creationId xmlns:p14="http://schemas.microsoft.com/office/powerpoint/2010/main" val="3563688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8B871-C094-10D7-F042-D0CCA3FD8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F930D-F256-AA9A-A978-43660B8466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C900D-175C-1F70-F654-B51D079813A5}"/>
              </a:ext>
            </a:extLst>
          </p:cNvPr>
          <p:cNvSpPr>
            <a:spLocks noGrp="1"/>
          </p:cNvSpPr>
          <p:nvPr>
            <p:ph type="body" idx="1"/>
          </p:nvPr>
        </p:nvSpPr>
        <p:spPr/>
        <p:txBody>
          <a:bodyPr/>
          <a:lstStyle/>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Bill is debated on the floor by entire membership of the Senate. Amendments may be offered, and ultimately the bill must be voted on either a voice vote or hand count.</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No electronic monitor to record votes in the senate…voting is done with a raised hand.</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Only 35 senators so not too hard to count the </a:t>
            </a:r>
            <a:r>
              <a:rPr lang="en-US" b="0" i="0" u="none" strike="noStrike" dirty="0" err="1">
                <a:solidFill>
                  <a:srgbClr val="000000"/>
                </a:solidFill>
                <a:effectLst/>
                <a:latin typeface="Calibri" panose="020F0502020204030204" pitchFamily="34" charset="0"/>
              </a:rPr>
              <a:t>yays</a:t>
            </a:r>
            <a:r>
              <a:rPr lang="en-US" b="0" i="0" u="none" strike="noStrike" dirty="0">
                <a:solidFill>
                  <a:srgbClr val="000000"/>
                </a:solidFill>
                <a:effectLst/>
                <a:latin typeface="Calibri" panose="020F0502020204030204" pitchFamily="34" charset="0"/>
              </a:rPr>
              <a:t> and </a:t>
            </a:r>
            <a:r>
              <a:rPr lang="en-US" b="0" i="0" u="none" strike="noStrike" dirty="0" err="1">
                <a:solidFill>
                  <a:srgbClr val="000000"/>
                </a:solidFill>
                <a:effectLst/>
                <a:latin typeface="Calibri" panose="020F0502020204030204" pitchFamily="34" charset="0"/>
              </a:rPr>
              <a:t>nos</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the bill passes, it then moves on to third reading.</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Like in the House this is more of a formality than anything else, but we keep focused as funny business has been known to happen. </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Bill is brought up but usually not debated and amendments are frowned upon.</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bill passes, it is then sent to either a conference committee (if amendments on the bill from the two chambers need to be worked out) or directly to the Governor</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endParaRPr lang="en-US" b="0" i="0" dirty="0">
              <a:solidFill>
                <a:srgbClr val="444444"/>
              </a:solidFill>
              <a:effectLst/>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F55EC5C0-7888-F548-1B3B-3B657DA6D57F}"/>
              </a:ext>
            </a:extLst>
          </p:cNvPr>
          <p:cNvSpPr>
            <a:spLocks noGrp="1"/>
          </p:cNvSpPr>
          <p:nvPr>
            <p:ph type="sldNum" sz="quarter" idx="5"/>
          </p:nvPr>
        </p:nvSpPr>
        <p:spPr/>
        <p:txBody>
          <a:bodyPr/>
          <a:lstStyle/>
          <a:p>
            <a:fld id="{9D947C2D-2C68-4C31-A447-11C8B6C52F6A}" type="slidenum">
              <a:rPr lang="en-US" smtClean="0"/>
              <a:t>8</a:t>
            </a:fld>
            <a:endParaRPr lang="en-US"/>
          </a:p>
        </p:txBody>
      </p:sp>
    </p:spTree>
    <p:extLst>
      <p:ext uri="{BB962C8B-B14F-4D97-AF65-F5344CB8AC3E}">
        <p14:creationId xmlns:p14="http://schemas.microsoft.com/office/powerpoint/2010/main" val="134172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2D61F-4B20-D0DF-F119-FC9616A59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62109-E90C-26A2-C987-BA46722E5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E4990-9B62-402F-676C-287893B991B4}"/>
              </a:ext>
            </a:extLst>
          </p:cNvPr>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The Governor can do one of 3 things: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Sign it and bill becomes law</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Veto it and bill dies (unless the House and Senate can muster 2/3 vote to override the veto)</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Take no action and bill just becomes law automatically </a:t>
            </a:r>
            <a:r>
              <a:rPr lang="en-US" b="0" i="0" dirty="0">
                <a:solidFill>
                  <a:srgbClr val="444444"/>
                </a:solidFill>
                <a:effectLst/>
                <a:latin typeface="Calibri" panose="020F0502020204030204" pitchFamily="34" charset="0"/>
              </a:rPr>
              <a:t>​- This session the effective date for bills without a safety clause is August 6, 2025</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Ideally, we’ve reached the end with a signature - Congratulations!</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endParaRPr lang="en-US" b="0" i="0" dirty="0">
              <a:solidFill>
                <a:srgbClr val="444444"/>
              </a:solidFill>
              <a:effectLst/>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98EFE4D1-F023-66D3-0E61-5C67C1C5C00A}"/>
              </a:ext>
            </a:extLst>
          </p:cNvPr>
          <p:cNvSpPr>
            <a:spLocks noGrp="1"/>
          </p:cNvSpPr>
          <p:nvPr>
            <p:ph type="sldNum" sz="quarter" idx="5"/>
          </p:nvPr>
        </p:nvSpPr>
        <p:spPr/>
        <p:txBody>
          <a:bodyPr/>
          <a:lstStyle/>
          <a:p>
            <a:fld id="{9D947C2D-2C68-4C31-A447-11C8B6C52F6A}" type="slidenum">
              <a:rPr lang="en-US" smtClean="0"/>
              <a:t>9</a:t>
            </a:fld>
            <a:endParaRPr lang="en-US"/>
          </a:p>
        </p:txBody>
      </p:sp>
    </p:spTree>
    <p:extLst>
      <p:ext uri="{BB962C8B-B14F-4D97-AF65-F5344CB8AC3E}">
        <p14:creationId xmlns:p14="http://schemas.microsoft.com/office/powerpoint/2010/main" val="336055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At the end of the day it is important to remember that Legislators are just normal people – their kids and grandkids play soccer, they grocery shop, eat at the same restaurants as you do…see if you can get to know them as people not just policy makers – this will help you connect on a deeper level than simply transactional. This will make it so much easier to explain your position and why you love, or don’t their bill(s)</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Make sure you know the best way to communicate with your legislators – some prefer phone, email…others like to text or meet in person.</a:t>
            </a:r>
          </a:p>
          <a:p>
            <a:pPr algn="l" rtl="0" fontAlgn="base"/>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Early communication is so critical – it’s a courtesy to the legislator and early communication also means you’ll have a chance to modify a bill or propose changes. </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Remember, legislators are just like you. They were elected because they wanted to make a change in their communities and that change resonated with voters. As such, they run bills to make those changes. You may not always agree with the bill concept and that’s okay too…as long as you can substantively articulate why, that’s fine. But if you can approach a bill with the mind set of ‘could this be amended to work’ that’s always the right starting spot. </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Words of THANKS go a long way</a:t>
            </a:r>
            <a:endParaRPr lang="en-US" b="0" i="0" dirty="0">
              <a:solidFill>
                <a:srgbClr val="444444"/>
              </a:solidFill>
              <a:effectLst/>
              <a:latin typeface="Calibri" panose="020F0502020204030204" pitchFamily="34" charset="0"/>
            </a:endParaRPr>
          </a:p>
          <a:p>
            <a:pPr marL="0" indent="0">
              <a:buNone/>
            </a:pPr>
            <a:endParaRPr lang="en-US" u="none" dirty="0">
              <a:ea typeface="Calibri"/>
              <a:cs typeface="Calibri"/>
            </a:endParaRPr>
          </a:p>
        </p:txBody>
      </p:sp>
      <p:sp>
        <p:nvSpPr>
          <p:cNvPr id="4" name="Slide Number Placeholder 3"/>
          <p:cNvSpPr>
            <a:spLocks noGrp="1"/>
          </p:cNvSpPr>
          <p:nvPr>
            <p:ph type="sldNum" sz="quarter" idx="5"/>
          </p:nvPr>
        </p:nvSpPr>
        <p:spPr/>
        <p:txBody>
          <a:bodyPr/>
          <a:lstStyle/>
          <a:p>
            <a:fld id="{9D947C2D-2C68-4C31-A447-11C8B6C52F6A}" type="slidenum">
              <a:rPr lang="en-US" smtClean="0"/>
              <a:t>10</a:t>
            </a:fld>
            <a:endParaRPr lang="en-US"/>
          </a:p>
        </p:txBody>
      </p:sp>
    </p:spTree>
    <p:extLst>
      <p:ext uri="{BB962C8B-B14F-4D97-AF65-F5344CB8AC3E}">
        <p14:creationId xmlns:p14="http://schemas.microsoft.com/office/powerpoint/2010/main" val="826921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7A5A3-EAA0-243A-E17B-B2C6E1516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EDE26-C400-8925-2562-E67FD408F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F3655-65AC-C260-9746-039FBE78CF60}"/>
              </a:ext>
            </a:extLst>
          </p:cNvPr>
          <p:cNvSpPr>
            <a:spLocks noGrp="1"/>
          </p:cNvSpPr>
          <p:nvPr>
            <p:ph type="body" idx="1"/>
          </p:nvPr>
        </p:nvSpPr>
        <p:spPr/>
        <p:txBody>
          <a:bodyPr/>
          <a:lstStyle/>
          <a:p>
            <a:pPr marL="0" indent="0">
              <a:buNone/>
            </a:pPr>
            <a:r>
              <a:rPr lang="en-US" dirty="0">
                <a:solidFill>
                  <a:srgbClr val="000000"/>
                </a:solidFill>
              </a:rPr>
              <a:t>Stay up to date on all things happening at the Capitol</a:t>
            </a:r>
          </a:p>
          <a:p>
            <a:pPr marL="0" indent="0">
              <a:buNone/>
            </a:pPr>
            <a:r>
              <a:rPr lang="en-US" dirty="0">
                <a:solidFill>
                  <a:srgbClr val="000000"/>
                </a:solidFill>
              </a:rPr>
              <a:t>Watch live testimony</a:t>
            </a:r>
          </a:p>
          <a:p>
            <a:pPr marL="0" indent="0">
              <a:buNone/>
            </a:pPr>
            <a:r>
              <a:rPr lang="en-US" dirty="0">
                <a:solidFill>
                  <a:srgbClr val="000000"/>
                </a:solidFill>
              </a:rPr>
              <a:t>Find bills and their current status</a:t>
            </a:r>
          </a:p>
          <a:p>
            <a:pPr marL="0" indent="0">
              <a:buNone/>
            </a:pPr>
            <a:r>
              <a:rPr lang="en-US" u="none" dirty="0">
                <a:ea typeface="Calibri"/>
                <a:cs typeface="Calibri"/>
              </a:rPr>
              <a:t>Find your legislator</a:t>
            </a:r>
          </a:p>
          <a:p>
            <a:pPr marL="0" indent="0">
              <a:buNone/>
            </a:pPr>
            <a:r>
              <a:rPr lang="en-US" u="none" dirty="0">
                <a:ea typeface="Calibri"/>
                <a:cs typeface="Calibri"/>
              </a:rPr>
              <a:t>Schedule</a:t>
            </a:r>
          </a:p>
          <a:p>
            <a:pPr marL="0" indent="0">
              <a:buNone/>
            </a:pPr>
            <a:r>
              <a:rPr lang="en-US" u="none" dirty="0">
                <a:ea typeface="Calibri"/>
                <a:cs typeface="Calibri"/>
              </a:rPr>
              <a:t>State budget</a:t>
            </a:r>
          </a:p>
          <a:p>
            <a:pPr marL="0" indent="0">
              <a:buNone/>
            </a:pPr>
            <a:endParaRPr lang="en-US" u="none" dirty="0">
              <a:ea typeface="Calibri"/>
              <a:cs typeface="Calibri"/>
            </a:endParaRPr>
          </a:p>
          <a:p>
            <a:pPr marL="0" indent="0">
              <a:buNone/>
            </a:pPr>
            <a:r>
              <a:rPr lang="en-US" u="none" dirty="0">
                <a:ea typeface="Calibri"/>
                <a:cs typeface="Calibri"/>
              </a:rPr>
              <a:t>DISPLAY BOARD – I find this most helpful when I am in person at the Capitol. It updates more frequently and you will see it on several screens in the building</a:t>
            </a:r>
          </a:p>
        </p:txBody>
      </p:sp>
      <p:sp>
        <p:nvSpPr>
          <p:cNvPr id="4" name="Slide Number Placeholder 3">
            <a:extLst>
              <a:ext uri="{FF2B5EF4-FFF2-40B4-BE49-F238E27FC236}">
                <a16:creationId xmlns:a16="http://schemas.microsoft.com/office/drawing/2014/main" id="{70D80EBF-BF3F-59DB-5017-D479B77A5978}"/>
              </a:ext>
            </a:extLst>
          </p:cNvPr>
          <p:cNvSpPr>
            <a:spLocks noGrp="1"/>
          </p:cNvSpPr>
          <p:nvPr>
            <p:ph type="sldNum" sz="quarter" idx="5"/>
          </p:nvPr>
        </p:nvSpPr>
        <p:spPr/>
        <p:txBody>
          <a:bodyPr/>
          <a:lstStyle/>
          <a:p>
            <a:fld id="{9D947C2D-2C68-4C31-A447-11C8B6C52F6A}" type="slidenum">
              <a:rPr lang="en-US" smtClean="0"/>
              <a:t>11</a:t>
            </a:fld>
            <a:endParaRPr lang="en-US"/>
          </a:p>
        </p:txBody>
      </p:sp>
    </p:spTree>
    <p:extLst>
      <p:ext uri="{BB962C8B-B14F-4D97-AF65-F5344CB8AC3E}">
        <p14:creationId xmlns:p14="http://schemas.microsoft.com/office/powerpoint/2010/main" val="2250808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69C21-177D-1AC0-8ACC-D507A7C26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07ABC-CA49-708E-24D1-53E8106BB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6FEFF7-F030-1D88-89C2-4390660E1BD7}"/>
              </a:ext>
            </a:extLst>
          </p:cNvPr>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The team is here to help. </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You won’t interface with Katie too much this session as she is on maternity leave – but she is a key part of our legislative team</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endParaRPr lang="en-US" b="0" i="0" dirty="0">
              <a:solidFill>
                <a:srgbClr val="444444"/>
              </a:solidFill>
              <a:effectLst/>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3FEB1C93-9BF3-D402-568E-EAE2B5141CA6}"/>
              </a:ext>
            </a:extLst>
          </p:cNvPr>
          <p:cNvSpPr>
            <a:spLocks noGrp="1"/>
          </p:cNvSpPr>
          <p:nvPr>
            <p:ph type="sldNum" sz="quarter" idx="5"/>
          </p:nvPr>
        </p:nvSpPr>
        <p:spPr/>
        <p:txBody>
          <a:bodyPr/>
          <a:lstStyle/>
          <a:p>
            <a:fld id="{9D947C2D-2C68-4C31-A447-11C8B6C52F6A}" type="slidenum">
              <a:rPr lang="en-US" smtClean="0"/>
              <a:t>12</a:t>
            </a:fld>
            <a:endParaRPr lang="en-US"/>
          </a:p>
        </p:txBody>
      </p:sp>
    </p:spTree>
    <p:extLst>
      <p:ext uri="{BB962C8B-B14F-4D97-AF65-F5344CB8AC3E}">
        <p14:creationId xmlns:p14="http://schemas.microsoft.com/office/powerpoint/2010/main" val="3377343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47C2D-2C68-4C31-A447-11C8B6C52F6A}" type="slidenum">
              <a:rPr lang="en-US" smtClean="0"/>
              <a:t>13</a:t>
            </a:fld>
            <a:endParaRPr lang="en-US"/>
          </a:p>
        </p:txBody>
      </p:sp>
    </p:spTree>
    <p:extLst>
      <p:ext uri="{BB962C8B-B14F-4D97-AF65-F5344CB8AC3E}">
        <p14:creationId xmlns:p14="http://schemas.microsoft.com/office/powerpoint/2010/main" val="232962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95D5F-9093-221C-0347-CAD8E4A48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3ACFD-D009-0973-E306-47AD966A55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FEBDB4-EE50-88D9-F3E1-F271C83022DF}"/>
              </a:ext>
            </a:extLst>
          </p:cNvPr>
          <p:cNvSpPr>
            <a:spLocks noGrp="1"/>
          </p:cNvSpPr>
          <p:nvPr>
            <p:ph type="body" idx="1"/>
          </p:nvPr>
        </p:nvSpPr>
        <p:spPr/>
        <p:txBody>
          <a:bodyPr/>
          <a:lstStyle/>
          <a:p>
            <a:r>
              <a:rPr lang="en-US" dirty="0"/>
              <a:t>Nine CCI steering committees </a:t>
            </a:r>
          </a:p>
          <a:p>
            <a:r>
              <a:rPr lang="en-US" dirty="0"/>
              <a:t>All members participate in all committees</a:t>
            </a:r>
          </a:p>
          <a:p>
            <a:r>
              <a:rPr lang="en-US" dirty="0"/>
              <a:t>Kieran sends invites to all commissioners/proxies to participate – in person or online</a:t>
            </a:r>
          </a:p>
          <a:p>
            <a:r>
              <a:rPr lang="en-US" dirty="0"/>
              <a:t>We try to send reminders at least one business day in advance</a:t>
            </a:r>
          </a:p>
          <a:p>
            <a:r>
              <a:rPr lang="en-US" dirty="0"/>
              <a:t>We treat all meetings as public meetings – they are recorded. There is also always a chance that media is present. We will make every effort to let you know that you media is there so you have full awareness.</a:t>
            </a:r>
          </a:p>
          <a:p>
            <a:r>
              <a:rPr lang="en-US" dirty="0"/>
              <a:t>All names/counties need to be input into Zoom before you are permitted to enter the room – meeting security</a:t>
            </a:r>
          </a:p>
        </p:txBody>
      </p:sp>
      <p:sp>
        <p:nvSpPr>
          <p:cNvPr id="4" name="Slide Number Placeholder 3">
            <a:extLst>
              <a:ext uri="{FF2B5EF4-FFF2-40B4-BE49-F238E27FC236}">
                <a16:creationId xmlns:a16="http://schemas.microsoft.com/office/drawing/2014/main" id="{0926E17E-518D-0EDE-9D7D-F96A89649199}"/>
              </a:ext>
            </a:extLst>
          </p:cNvPr>
          <p:cNvSpPr>
            <a:spLocks noGrp="1"/>
          </p:cNvSpPr>
          <p:nvPr>
            <p:ph type="sldNum" sz="quarter" idx="5"/>
          </p:nvPr>
        </p:nvSpPr>
        <p:spPr/>
        <p:txBody>
          <a:bodyPr/>
          <a:lstStyle/>
          <a:p>
            <a:fld id="{9D947C2D-2C68-4C31-A447-11C8B6C52F6A}" type="slidenum">
              <a:rPr lang="en-US" smtClean="0"/>
              <a:t>14</a:t>
            </a:fld>
            <a:endParaRPr lang="en-US"/>
          </a:p>
        </p:txBody>
      </p:sp>
    </p:spTree>
    <p:extLst>
      <p:ext uri="{BB962C8B-B14F-4D97-AF65-F5344CB8AC3E}">
        <p14:creationId xmlns:p14="http://schemas.microsoft.com/office/powerpoint/2010/main" val="3813887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28390-27D0-B7DF-FF64-325E0CBDB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98885-1742-4F02-7585-1DD05CFB8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1BF7B-0B79-3203-248B-9B61EB198233}"/>
              </a:ext>
            </a:extLst>
          </p:cNvPr>
          <p:cNvSpPr>
            <a:spLocks noGrp="1"/>
          </p:cNvSpPr>
          <p:nvPr>
            <p:ph type="body" idx="1"/>
          </p:nvPr>
        </p:nvSpPr>
        <p:spPr/>
        <p:txBody>
          <a:bodyPr/>
          <a:lstStyle/>
          <a:p>
            <a:r>
              <a:rPr lang="en-US" dirty="0"/>
              <a:t>Robert’s Rules</a:t>
            </a:r>
          </a:p>
          <a:p>
            <a:r>
              <a:rPr lang="en-US" dirty="0"/>
              <a:t>Steering Committees are led by Chairs and Vice Chairs elected for one year stints at a time. In order to be eligible for these positions you must have one year of service as commissioner. We will elect these positions at the steering committee meetings we will have at the end of the month (January 30 and 31)</a:t>
            </a:r>
          </a:p>
          <a:p>
            <a:endParaRPr lang="en-US" dirty="0"/>
          </a:p>
        </p:txBody>
      </p:sp>
      <p:sp>
        <p:nvSpPr>
          <p:cNvPr id="4" name="Slide Number Placeholder 3">
            <a:extLst>
              <a:ext uri="{FF2B5EF4-FFF2-40B4-BE49-F238E27FC236}">
                <a16:creationId xmlns:a16="http://schemas.microsoft.com/office/drawing/2014/main" id="{8A120D3F-4234-DF09-213A-802DE9691758}"/>
              </a:ext>
            </a:extLst>
          </p:cNvPr>
          <p:cNvSpPr>
            <a:spLocks noGrp="1"/>
          </p:cNvSpPr>
          <p:nvPr>
            <p:ph type="sldNum" sz="quarter" idx="5"/>
          </p:nvPr>
        </p:nvSpPr>
        <p:spPr/>
        <p:txBody>
          <a:bodyPr/>
          <a:lstStyle/>
          <a:p>
            <a:fld id="{9D947C2D-2C68-4C31-A447-11C8B6C52F6A}" type="slidenum">
              <a:rPr lang="en-US" smtClean="0"/>
              <a:t>15</a:t>
            </a:fld>
            <a:endParaRPr lang="en-US"/>
          </a:p>
        </p:txBody>
      </p:sp>
    </p:spTree>
    <p:extLst>
      <p:ext uri="{BB962C8B-B14F-4D97-AF65-F5344CB8AC3E}">
        <p14:creationId xmlns:p14="http://schemas.microsoft.com/office/powerpoint/2010/main" val="4226623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48E8E-0D60-82A1-E782-A6E9EC468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A15D9-1992-4594-DA3E-94263130B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183A2-647B-191D-C2DD-E4A80CD006DD}"/>
              </a:ext>
            </a:extLst>
          </p:cNvPr>
          <p:cNvSpPr>
            <a:spLocks noGrp="1"/>
          </p:cNvSpPr>
          <p:nvPr>
            <p:ph type="body" idx="1"/>
          </p:nvPr>
        </p:nvSpPr>
        <p:spPr/>
        <p:txBody>
          <a:bodyPr/>
          <a:lstStyle/>
          <a:p>
            <a:r>
              <a:rPr lang="en-US" dirty="0"/>
              <a:t>Robert’s Rules</a:t>
            </a:r>
          </a:p>
          <a:p>
            <a:r>
              <a:rPr lang="en-US" dirty="0"/>
              <a:t>How leadership is elected (one full year first)</a:t>
            </a:r>
          </a:p>
          <a:p>
            <a:r>
              <a:rPr lang="en-US" dirty="0"/>
              <a:t>Steering committee structure</a:t>
            </a:r>
          </a:p>
        </p:txBody>
      </p:sp>
      <p:sp>
        <p:nvSpPr>
          <p:cNvPr id="4" name="Slide Number Placeholder 3">
            <a:extLst>
              <a:ext uri="{FF2B5EF4-FFF2-40B4-BE49-F238E27FC236}">
                <a16:creationId xmlns:a16="http://schemas.microsoft.com/office/drawing/2014/main" id="{9D4AC0DE-B9F2-1A3E-FADE-1245E411FAC9}"/>
              </a:ext>
            </a:extLst>
          </p:cNvPr>
          <p:cNvSpPr>
            <a:spLocks noGrp="1"/>
          </p:cNvSpPr>
          <p:nvPr>
            <p:ph type="sldNum" sz="quarter" idx="5"/>
          </p:nvPr>
        </p:nvSpPr>
        <p:spPr/>
        <p:txBody>
          <a:bodyPr/>
          <a:lstStyle/>
          <a:p>
            <a:fld id="{9D947C2D-2C68-4C31-A447-11C8B6C52F6A}" type="slidenum">
              <a:rPr lang="en-US" smtClean="0"/>
              <a:t>16</a:t>
            </a:fld>
            <a:endParaRPr lang="en-US"/>
          </a:p>
        </p:txBody>
      </p:sp>
    </p:spTree>
    <p:extLst>
      <p:ext uri="{BB962C8B-B14F-4D97-AF65-F5344CB8AC3E}">
        <p14:creationId xmlns:p14="http://schemas.microsoft.com/office/powerpoint/2010/main" val="174697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93612-FAE6-210F-9928-5E8BD648B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62B3D-128D-53F8-A584-EDD4BE717F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5C06F0-EEC1-A5F2-5E32-77673B39EF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E3F2DE-CCB7-2A11-2648-2B154DA35F2C}"/>
              </a:ext>
            </a:extLst>
          </p:cNvPr>
          <p:cNvSpPr>
            <a:spLocks noGrp="1"/>
          </p:cNvSpPr>
          <p:nvPr>
            <p:ph type="sldNum" sz="quarter" idx="5"/>
          </p:nvPr>
        </p:nvSpPr>
        <p:spPr/>
        <p:txBody>
          <a:bodyPr/>
          <a:lstStyle/>
          <a:p>
            <a:fld id="{9D947C2D-2C68-4C31-A447-11C8B6C52F6A}" type="slidenum">
              <a:rPr lang="en-US" smtClean="0"/>
              <a:t>17</a:t>
            </a:fld>
            <a:endParaRPr lang="en-US"/>
          </a:p>
        </p:txBody>
      </p:sp>
    </p:spTree>
    <p:extLst>
      <p:ext uri="{BB962C8B-B14F-4D97-AF65-F5344CB8AC3E}">
        <p14:creationId xmlns:p14="http://schemas.microsoft.com/office/powerpoint/2010/main" val="2737126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47C2D-2C68-4C31-A447-11C8B6C52F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483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C4D36E47-2F38-4B68-9893-E53D51F594D3}"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75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83346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D36E47-2F38-4B68-9893-E53D51F594D3}"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84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D36E47-2F38-4B68-9893-E53D51F594D3}"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1324789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D36E47-2F38-4B68-9893-E53D51F594D3}" type="datetimeFigureOut">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97962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D36E47-2F38-4B68-9893-E53D51F594D3}"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439763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4D36E47-2F38-4B68-9893-E53D51F594D3}" type="datetimeFigureOut">
              <a:rPr lang="en-US" smtClean="0"/>
              <a:t>1/13/2025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852436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4D36E47-2F38-4B68-9893-E53D51F594D3}" type="datetimeFigureOut">
              <a:rPr lang="en-US" smtClean="0"/>
              <a:t>1/13/2025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E13FAE7-FEB9-4014-8C5C-C44C1EF0209E}" type="slidenum">
              <a:rPr lang="en-US" smtClean="0"/>
              <a:t>‹#›</a:t>
            </a:fld>
            <a:endParaRPr lang="en-US"/>
          </a:p>
        </p:txBody>
      </p:sp>
    </p:spTree>
    <p:extLst>
      <p:ext uri="{BB962C8B-B14F-4D97-AF65-F5344CB8AC3E}">
        <p14:creationId xmlns:p14="http://schemas.microsoft.com/office/powerpoint/2010/main" val="61596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D36E47-2F38-4B68-9893-E53D51F594D3}"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2576088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3118566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D36E47-2F38-4B68-9893-E53D51F594D3}"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13FAE7-FEB9-4014-8C5C-C44C1EF0209E}" type="slidenum">
              <a:rPr lang="en-US" smtClean="0"/>
              <a:t>‹#›</a:t>
            </a:fld>
            <a:endParaRPr lang="en-US"/>
          </a:p>
        </p:txBody>
      </p:sp>
    </p:spTree>
    <p:extLst>
      <p:ext uri="{BB962C8B-B14F-4D97-AF65-F5344CB8AC3E}">
        <p14:creationId xmlns:p14="http://schemas.microsoft.com/office/powerpoint/2010/main" val="125767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4D36E47-2F38-4B68-9893-E53D51F594D3}" type="datetimeFigureOut">
              <a:rPr lang="en-US" smtClean="0"/>
              <a:t>1/13/2025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E13FAE7-FEB9-4014-8C5C-C44C1EF0209E}"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386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leg.colorado.gov/"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www.leg.state.co.us/public/display.nsf/index.html"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18" Type="http://schemas.openxmlformats.org/officeDocument/2006/relationships/image" Target="../media/image2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8.png"/><Relationship Id="rId2" Type="http://schemas.openxmlformats.org/officeDocument/2006/relationships/notesSlide" Target="../notesSlides/notesSlide13.xml"/><Relationship Id="rId16" Type="http://schemas.openxmlformats.org/officeDocument/2006/relationships/image" Target="../media/image27.svg"/><Relationship Id="rId20" Type="http://schemas.openxmlformats.org/officeDocument/2006/relationships/image" Target="../media/image31.sv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19" Type="http://schemas.openxmlformats.org/officeDocument/2006/relationships/image" Target="../media/image30.pn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kboes@ccionlin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335B6B8-5038-F5C9-1CF2-FB14F9BE7756}"/>
              </a:ext>
            </a:extLst>
          </p:cNvPr>
          <p:cNvSpPr>
            <a:spLocks noGrp="1"/>
          </p:cNvSpPr>
          <p:nvPr>
            <p:ph type="title"/>
          </p:nvPr>
        </p:nvSpPr>
        <p:spPr>
          <a:xfrm>
            <a:off x="482989" y="1650310"/>
            <a:ext cx="3084844" cy="2103875"/>
          </a:xfrm>
        </p:spPr>
        <p:txBody>
          <a:bodyPr>
            <a:normAutofit fontScale="90000"/>
          </a:bodyPr>
          <a:lstStyle/>
          <a:p>
            <a:r>
              <a:rPr lang="en-US" sz="3600" dirty="0">
                <a:solidFill>
                  <a:srgbClr val="FFFFFF"/>
                </a:solidFill>
                <a:latin typeface="Garamond" panose="02020404030301010803" pitchFamily="18" charset="0"/>
                <a:cs typeface="Calibri Light"/>
              </a:rPr>
              <a:t>New Commissioner Orientation – Legislative Overview &amp; CCI Steering Committee Meetings</a:t>
            </a:r>
          </a:p>
        </p:txBody>
      </p:sp>
      <p:sp>
        <p:nvSpPr>
          <p:cNvPr id="3" name="Content Placeholder 2">
            <a:extLst>
              <a:ext uri="{FF2B5EF4-FFF2-40B4-BE49-F238E27FC236}">
                <a16:creationId xmlns:a16="http://schemas.microsoft.com/office/drawing/2014/main" id="{9A46C95F-4504-4FAF-CAD9-1EFB2CDABACB}"/>
              </a:ext>
            </a:extLst>
          </p:cNvPr>
          <p:cNvSpPr>
            <a:spLocks noGrp="1"/>
          </p:cNvSpPr>
          <p:nvPr>
            <p:ph idx="1"/>
          </p:nvPr>
        </p:nvSpPr>
        <p:spPr>
          <a:xfrm>
            <a:off x="482989" y="4311457"/>
            <a:ext cx="3084844" cy="1708343"/>
          </a:xfrm>
        </p:spPr>
        <p:txBody>
          <a:bodyPr vert="horz" lIns="0" tIns="45720" rIns="0" bIns="45720" rtlCol="0" anchor="t">
            <a:normAutofit/>
          </a:bodyPr>
          <a:lstStyle/>
          <a:p>
            <a:r>
              <a:rPr lang="en-US" sz="2400" dirty="0">
                <a:solidFill>
                  <a:srgbClr val="FFFFFF"/>
                </a:solidFill>
                <a:latin typeface="Garamond" panose="02020404030301010803" pitchFamily="18" charset="0"/>
                <a:cs typeface="Calibri"/>
              </a:rPr>
              <a:t>Kelly Flenniken, Executive Director</a:t>
            </a:r>
          </a:p>
          <a:p>
            <a:r>
              <a:rPr lang="en-US" sz="2400" dirty="0">
                <a:solidFill>
                  <a:srgbClr val="FFFFFF"/>
                </a:solidFill>
                <a:latin typeface="Garamond" panose="02020404030301010803" pitchFamily="18" charset="0"/>
                <a:cs typeface="Calibri"/>
              </a:rPr>
              <a:t>January 15, 2025</a:t>
            </a: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Logo, company name&#10;&#10;Description automatically generated">
            <a:extLst>
              <a:ext uri="{FF2B5EF4-FFF2-40B4-BE49-F238E27FC236}">
                <a16:creationId xmlns:a16="http://schemas.microsoft.com/office/drawing/2014/main" id="{13780F78-7B2F-2C4F-76DA-76BFBCEC3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049670"/>
            <a:ext cx="6798082" cy="4758660"/>
          </a:xfrm>
          <a:prstGeom prst="rect">
            <a:avLst/>
          </a:prstGeom>
        </p:spPr>
      </p:pic>
    </p:spTree>
    <p:extLst>
      <p:ext uri="{BB962C8B-B14F-4D97-AF65-F5344CB8AC3E}">
        <p14:creationId xmlns:p14="http://schemas.microsoft.com/office/powerpoint/2010/main" val="104072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C00810-0E17-B433-7D67-D04E8BB472EF}"/>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Agenda</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D68E8CC7-3BF9-5B94-D027-BCD3808C10F7}"/>
              </a:ext>
            </a:extLst>
          </p:cNvPr>
          <p:cNvGraphicFramePr>
            <a:graphicFrameLocks noGrp="1"/>
          </p:cNvGraphicFramePr>
          <p:nvPr>
            <p:ph idx="1"/>
            <p:extLst>
              <p:ext uri="{D42A27DB-BD31-4B8C-83A1-F6EECF244321}">
                <p14:modId xmlns:p14="http://schemas.microsoft.com/office/powerpoint/2010/main" val="2936568726"/>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5996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A068173-4727-D2CA-E943-6B9BA51B8E82}"/>
              </a:ext>
            </a:extLst>
          </p:cNvPr>
          <p:cNvSpPr>
            <a:spLocks noGrp="1"/>
          </p:cNvSpPr>
          <p:nvPr>
            <p:ph type="title"/>
          </p:nvPr>
        </p:nvSpPr>
        <p:spPr>
          <a:xfrm>
            <a:off x="492370" y="605896"/>
            <a:ext cx="3084844" cy="5646208"/>
          </a:xfrm>
        </p:spPr>
        <p:txBody>
          <a:bodyPr anchor="ctr">
            <a:normAutofit/>
          </a:bodyPr>
          <a:lstStyle/>
          <a:p>
            <a:r>
              <a:rPr lang="en-US" sz="3600" b="1" dirty="0">
                <a:solidFill>
                  <a:srgbClr val="FFFFFF"/>
                </a:solidFill>
                <a:latin typeface="Garamond" panose="02020404030301010803" pitchFamily="18" charset="0"/>
              </a:rPr>
              <a:t>Legislative Process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90" name="Graphic 489" descr="Chat bubble with solid fill">
            <a:extLst>
              <a:ext uri="{FF2B5EF4-FFF2-40B4-BE49-F238E27FC236}">
                <a16:creationId xmlns:a16="http://schemas.microsoft.com/office/drawing/2014/main" id="{B0B87F4D-B06D-E5C0-EA73-4C6F4F09A9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15051" y="4660323"/>
            <a:ext cx="914400" cy="914400"/>
          </a:xfrm>
          <a:prstGeom prst="rect">
            <a:avLst/>
          </a:prstGeom>
        </p:spPr>
      </p:pic>
      <p:pic>
        <p:nvPicPr>
          <p:cNvPr id="1026" name="Picture 2">
            <a:extLst>
              <a:ext uri="{FF2B5EF4-FFF2-40B4-BE49-F238E27FC236}">
                <a16:creationId xmlns:a16="http://schemas.microsoft.com/office/drawing/2014/main" id="{8E552267-156F-3180-1E4B-346646CF4B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0087" y="234778"/>
            <a:ext cx="8111404" cy="6203092"/>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0BFA0070-46B6-4F22-1ABB-80F91FBFE3DB}"/>
              </a:ext>
            </a:extLst>
          </p:cNvPr>
          <p:cNvSpPr/>
          <p:nvPr/>
        </p:nvSpPr>
        <p:spPr>
          <a:xfrm flipH="1">
            <a:off x="6633349" y="1804086"/>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65042431-CFD3-E7E4-B0DF-4C3135EA32E5}"/>
              </a:ext>
            </a:extLst>
          </p:cNvPr>
          <p:cNvSpPr/>
          <p:nvPr/>
        </p:nvSpPr>
        <p:spPr>
          <a:xfrm flipH="1">
            <a:off x="8612659" y="1865870"/>
            <a:ext cx="411892" cy="411887"/>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F4B2FC5D-1F40-9E64-CC02-733164F53D09}"/>
              </a:ext>
            </a:extLst>
          </p:cNvPr>
          <p:cNvSpPr/>
          <p:nvPr/>
        </p:nvSpPr>
        <p:spPr>
          <a:xfrm flipH="1">
            <a:off x="10888205" y="1079157"/>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6CEFC94A-25E7-49B6-D20D-FB77F5CE5F2C}"/>
              </a:ext>
            </a:extLst>
          </p:cNvPr>
          <p:cNvSpPr/>
          <p:nvPr/>
        </p:nvSpPr>
        <p:spPr>
          <a:xfrm flipH="1">
            <a:off x="10991177" y="5630574"/>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CFB733D3-D4D6-03CA-C101-322303270FF3}"/>
              </a:ext>
            </a:extLst>
          </p:cNvPr>
          <p:cNvSpPr/>
          <p:nvPr/>
        </p:nvSpPr>
        <p:spPr>
          <a:xfrm flipH="1">
            <a:off x="9018208" y="5782974"/>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8B5FC6B5-7848-92E6-92BB-7C3419853CC9}"/>
              </a:ext>
            </a:extLst>
          </p:cNvPr>
          <p:cNvSpPr/>
          <p:nvPr/>
        </p:nvSpPr>
        <p:spPr>
          <a:xfrm flipH="1">
            <a:off x="7230594" y="5725310"/>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8567B530-CF9E-F91B-5619-B33D3132355E}"/>
              </a:ext>
            </a:extLst>
          </p:cNvPr>
          <p:cNvSpPr/>
          <p:nvPr/>
        </p:nvSpPr>
        <p:spPr>
          <a:xfrm flipH="1">
            <a:off x="5665405" y="3863555"/>
            <a:ext cx="411480" cy="4114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3922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B87A6F9-3EE7-AB3F-DB77-307730B80754}"/>
              </a:ext>
            </a:extLst>
          </p:cNvPr>
          <p:cNvSpPr>
            <a:spLocks noGrp="1"/>
          </p:cNvSpPr>
          <p:nvPr>
            <p:ph type="title"/>
          </p:nvPr>
        </p:nvSpPr>
        <p:spPr>
          <a:xfrm>
            <a:off x="492370" y="605896"/>
            <a:ext cx="3084844" cy="5646208"/>
          </a:xfrm>
        </p:spPr>
        <p:txBody>
          <a:bodyPr vert="horz" lIns="91440" tIns="45720" rIns="91440" bIns="45720" rtlCol="0" anchor="ctr">
            <a:normAutofit/>
          </a:bodyPr>
          <a:lstStyle/>
          <a:p>
            <a:r>
              <a:rPr lang="en-US" sz="3600" b="1" dirty="0">
                <a:solidFill>
                  <a:srgbClr val="FFFFFF"/>
                </a:solidFill>
                <a:latin typeface="Garamond"/>
              </a:rPr>
              <a:t>Bill Paper – what am I looking at?</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a:extLst>
              <a:ext uri="{FF2B5EF4-FFF2-40B4-BE49-F238E27FC236}">
                <a16:creationId xmlns:a16="http://schemas.microsoft.com/office/drawing/2014/main" id="{AC0494A8-69F8-0C8B-FB05-FDC833907F7A}"/>
              </a:ext>
            </a:extLst>
          </p:cNvPr>
          <p:cNvPicPr>
            <a:picLocks noChangeAspect="1"/>
          </p:cNvPicPr>
          <p:nvPr/>
        </p:nvPicPr>
        <p:blipFill>
          <a:blip r:embed="rId3"/>
          <a:srcRect l="18952" t="11034" r="61791" b="37639"/>
          <a:stretch/>
        </p:blipFill>
        <p:spPr>
          <a:xfrm>
            <a:off x="5498757" y="205602"/>
            <a:ext cx="5464554" cy="6269859"/>
          </a:xfrm>
          <a:prstGeom prst="rect">
            <a:avLst/>
          </a:prstGeom>
        </p:spPr>
      </p:pic>
      <p:sp>
        <p:nvSpPr>
          <p:cNvPr id="5" name="Arrow: Right 4">
            <a:extLst>
              <a:ext uri="{FF2B5EF4-FFF2-40B4-BE49-F238E27FC236}">
                <a16:creationId xmlns:a16="http://schemas.microsoft.com/office/drawing/2014/main" id="{FD7D6F9D-6941-2A96-EB45-EBBA94763265}"/>
              </a:ext>
            </a:extLst>
          </p:cNvPr>
          <p:cNvSpPr/>
          <p:nvPr/>
        </p:nvSpPr>
        <p:spPr>
          <a:xfrm>
            <a:off x="4275753" y="1729946"/>
            <a:ext cx="1680204" cy="39541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30DFBD1-5FBD-9CD3-5E78-400AA5D5FF48}"/>
              </a:ext>
            </a:extLst>
          </p:cNvPr>
          <p:cNvSpPr txBox="1"/>
          <p:nvPr/>
        </p:nvSpPr>
        <p:spPr>
          <a:xfrm>
            <a:off x="4275753" y="2018953"/>
            <a:ext cx="1395998" cy="369332"/>
          </a:xfrm>
          <a:prstGeom prst="rect">
            <a:avLst/>
          </a:prstGeom>
          <a:noFill/>
        </p:spPr>
        <p:txBody>
          <a:bodyPr wrap="square" rtlCol="0">
            <a:spAutoFit/>
          </a:bodyPr>
          <a:lstStyle/>
          <a:p>
            <a:r>
              <a:rPr lang="en-US" dirty="0">
                <a:solidFill>
                  <a:srgbClr val="000000"/>
                </a:solidFill>
              </a:rPr>
              <a:t>sponsors</a:t>
            </a:r>
          </a:p>
        </p:txBody>
      </p:sp>
      <p:sp>
        <p:nvSpPr>
          <p:cNvPr id="7" name="Arrow: Right 6">
            <a:extLst>
              <a:ext uri="{FF2B5EF4-FFF2-40B4-BE49-F238E27FC236}">
                <a16:creationId xmlns:a16="http://schemas.microsoft.com/office/drawing/2014/main" id="{E56C68B5-2DF8-740A-9612-000C68ABA617}"/>
              </a:ext>
            </a:extLst>
          </p:cNvPr>
          <p:cNvSpPr/>
          <p:nvPr/>
        </p:nvSpPr>
        <p:spPr>
          <a:xfrm rot="10800000">
            <a:off x="10369526" y="1178011"/>
            <a:ext cx="1680204" cy="39541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803C5C-45D5-AE1D-BA81-05E82EDBCE95}"/>
              </a:ext>
            </a:extLst>
          </p:cNvPr>
          <p:cNvSpPr txBox="1"/>
          <p:nvPr/>
        </p:nvSpPr>
        <p:spPr>
          <a:xfrm>
            <a:off x="10635528" y="1409697"/>
            <a:ext cx="1395998" cy="369332"/>
          </a:xfrm>
          <a:prstGeom prst="rect">
            <a:avLst/>
          </a:prstGeom>
          <a:noFill/>
        </p:spPr>
        <p:txBody>
          <a:bodyPr wrap="square" rtlCol="0">
            <a:spAutoFit/>
          </a:bodyPr>
          <a:lstStyle/>
          <a:p>
            <a:r>
              <a:rPr lang="en-US" dirty="0">
                <a:solidFill>
                  <a:srgbClr val="000000"/>
                </a:solidFill>
              </a:rPr>
              <a:t>Bill number</a:t>
            </a:r>
          </a:p>
        </p:txBody>
      </p:sp>
      <p:sp>
        <p:nvSpPr>
          <p:cNvPr id="11" name="Arrow: Right 10">
            <a:extLst>
              <a:ext uri="{FF2B5EF4-FFF2-40B4-BE49-F238E27FC236}">
                <a16:creationId xmlns:a16="http://schemas.microsoft.com/office/drawing/2014/main" id="{EF6836ED-C144-19F6-E571-68101FA96340}"/>
              </a:ext>
            </a:extLst>
          </p:cNvPr>
          <p:cNvSpPr/>
          <p:nvPr/>
        </p:nvSpPr>
        <p:spPr>
          <a:xfrm>
            <a:off x="4230443" y="3612294"/>
            <a:ext cx="1680204" cy="39541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C5B19B8-2A42-E99C-8831-221ED7ABF564}"/>
              </a:ext>
            </a:extLst>
          </p:cNvPr>
          <p:cNvSpPr txBox="1"/>
          <p:nvPr/>
        </p:nvSpPr>
        <p:spPr>
          <a:xfrm>
            <a:off x="4230443" y="3839520"/>
            <a:ext cx="1395998" cy="646331"/>
          </a:xfrm>
          <a:prstGeom prst="rect">
            <a:avLst/>
          </a:prstGeom>
          <a:noFill/>
        </p:spPr>
        <p:txBody>
          <a:bodyPr wrap="square" rtlCol="0">
            <a:spAutoFit/>
          </a:bodyPr>
          <a:lstStyle/>
          <a:p>
            <a:r>
              <a:rPr lang="en-US" dirty="0">
                <a:solidFill>
                  <a:srgbClr val="000000"/>
                </a:solidFill>
              </a:rPr>
              <a:t>Committee Assignment</a:t>
            </a:r>
          </a:p>
        </p:txBody>
      </p:sp>
      <p:sp>
        <p:nvSpPr>
          <p:cNvPr id="14" name="Arrow: Right 13">
            <a:extLst>
              <a:ext uri="{FF2B5EF4-FFF2-40B4-BE49-F238E27FC236}">
                <a16:creationId xmlns:a16="http://schemas.microsoft.com/office/drawing/2014/main" id="{B19309D9-CDC4-CEB8-287F-A12338504126}"/>
              </a:ext>
            </a:extLst>
          </p:cNvPr>
          <p:cNvSpPr/>
          <p:nvPr/>
        </p:nvSpPr>
        <p:spPr>
          <a:xfrm rot="10800000">
            <a:off x="10398356" y="4617317"/>
            <a:ext cx="1680204" cy="39541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B19D193-D98A-EE33-B50A-1B9343687EF8}"/>
              </a:ext>
            </a:extLst>
          </p:cNvPr>
          <p:cNvSpPr txBox="1"/>
          <p:nvPr/>
        </p:nvSpPr>
        <p:spPr>
          <a:xfrm>
            <a:off x="10627287" y="4861360"/>
            <a:ext cx="1395998" cy="369332"/>
          </a:xfrm>
          <a:prstGeom prst="rect">
            <a:avLst/>
          </a:prstGeom>
          <a:noFill/>
        </p:spPr>
        <p:txBody>
          <a:bodyPr wrap="square" rtlCol="0">
            <a:spAutoFit/>
          </a:bodyPr>
          <a:lstStyle/>
          <a:p>
            <a:r>
              <a:rPr lang="en-US" dirty="0">
                <a:solidFill>
                  <a:srgbClr val="000000"/>
                </a:solidFill>
              </a:rPr>
              <a:t>Bill title</a:t>
            </a:r>
          </a:p>
        </p:txBody>
      </p:sp>
    </p:spTree>
    <p:extLst>
      <p:ext uri="{BB962C8B-B14F-4D97-AF65-F5344CB8AC3E}">
        <p14:creationId xmlns:p14="http://schemas.microsoft.com/office/powerpoint/2010/main" val="416318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B87A6F9-3EE7-AB3F-DB77-307730B80754}"/>
              </a:ext>
            </a:extLst>
          </p:cNvPr>
          <p:cNvSpPr>
            <a:spLocks noGrp="1"/>
          </p:cNvSpPr>
          <p:nvPr>
            <p:ph type="title"/>
          </p:nvPr>
        </p:nvSpPr>
        <p:spPr>
          <a:xfrm>
            <a:off x="482210" y="605896"/>
            <a:ext cx="3297310" cy="5646208"/>
          </a:xfrm>
        </p:spPr>
        <p:txBody>
          <a:bodyPr vert="horz" lIns="91440" tIns="45720" rIns="91440" bIns="45720" rtlCol="0" anchor="ctr">
            <a:normAutofit/>
          </a:bodyPr>
          <a:lstStyle/>
          <a:p>
            <a:r>
              <a:rPr lang="en-US" sz="3600" b="1">
                <a:solidFill>
                  <a:srgbClr val="FFFFFF"/>
                </a:solidFill>
                <a:latin typeface="Garamond"/>
              </a:rPr>
              <a:t>Legislative Process – Committee Hearing</a:t>
            </a:r>
            <a:endParaRPr lang="en-US" sz="3600" b="1" dirty="0">
              <a:solidFill>
                <a:srgbClr val="FFFFFF"/>
              </a:solidFill>
              <a:latin typeface="Garamond"/>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074" name="Picture 2" descr="Image result for colorado legislative committee hearing image">
            <a:extLst>
              <a:ext uri="{FF2B5EF4-FFF2-40B4-BE49-F238E27FC236}">
                <a16:creationId xmlns:a16="http://schemas.microsoft.com/office/drawing/2014/main" id="{044E8A05-2AB3-290D-F316-905728596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079" y="0"/>
            <a:ext cx="80822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155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8F145F-4AD1-C85F-F963-7C8DB1EBC7C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5924B8-9DBC-A7B9-4DFC-CA817A9A7B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F65749-D00E-5A66-91E6-A2F8BB241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EFB9B59-1B57-3AA0-F2D1-5A88EE2B607A}"/>
              </a:ext>
            </a:extLst>
          </p:cNvPr>
          <p:cNvSpPr>
            <a:spLocks noGrp="1"/>
          </p:cNvSpPr>
          <p:nvPr>
            <p:ph type="title"/>
          </p:nvPr>
        </p:nvSpPr>
        <p:spPr>
          <a:xfrm>
            <a:off x="482210" y="605896"/>
            <a:ext cx="3297310" cy="5646208"/>
          </a:xfrm>
        </p:spPr>
        <p:txBody>
          <a:bodyPr vert="horz" lIns="91440" tIns="45720" rIns="91440" bIns="45720" rtlCol="0" anchor="ctr">
            <a:normAutofit/>
          </a:bodyPr>
          <a:lstStyle/>
          <a:p>
            <a:r>
              <a:rPr lang="en-US" sz="3600" b="1" dirty="0">
                <a:solidFill>
                  <a:srgbClr val="FFFFFF"/>
                </a:solidFill>
                <a:latin typeface="Garamond"/>
              </a:rPr>
              <a:t>Legislative Process – Committee of the Whole</a:t>
            </a:r>
            <a:r>
              <a:rPr lang="en-US" sz="3600" b="1" dirty="0">
                <a:solidFill>
                  <a:srgbClr val="FFFFFF"/>
                </a:solidFill>
                <a:latin typeface="Garamond"/>
                <a:sym typeface="Wingdings" panose="05000000000000000000" pitchFamily="2" charset="2"/>
              </a:rPr>
              <a:t> Third Reading  move to next Chamber</a:t>
            </a:r>
            <a:endParaRPr lang="en-US" sz="3600" b="1" dirty="0">
              <a:solidFill>
                <a:srgbClr val="FFFFFF"/>
              </a:solidFill>
              <a:latin typeface="Garamond"/>
            </a:endParaRPr>
          </a:p>
        </p:txBody>
      </p:sp>
      <p:sp>
        <p:nvSpPr>
          <p:cNvPr id="12" name="Rectangle 11">
            <a:extLst>
              <a:ext uri="{FF2B5EF4-FFF2-40B4-BE49-F238E27FC236}">
                <a16:creationId xmlns:a16="http://schemas.microsoft.com/office/drawing/2014/main" id="{68A9F1A4-A6E9-F27D-7559-3ED108BA7B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098" name="Picture 2">
            <a:extLst>
              <a:ext uri="{FF2B5EF4-FFF2-40B4-BE49-F238E27FC236}">
                <a16:creationId xmlns:a16="http://schemas.microsoft.com/office/drawing/2014/main" id="{82BB81E9-EB9C-D64D-407A-BA95B0BB6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078" y="0"/>
            <a:ext cx="808792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56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915C5D-F7FC-4DEF-9F88-EC1AC6CBB1D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3AD83B-EB5C-A768-CEDD-CB0DD924B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08C7938-CB5E-18BC-CE94-87DDA9325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FD27455-FA5E-7046-F851-6DF4675644AE}"/>
              </a:ext>
            </a:extLst>
          </p:cNvPr>
          <p:cNvSpPr>
            <a:spLocks noGrp="1"/>
          </p:cNvSpPr>
          <p:nvPr>
            <p:ph type="title"/>
          </p:nvPr>
        </p:nvSpPr>
        <p:spPr>
          <a:xfrm>
            <a:off x="482210" y="605896"/>
            <a:ext cx="3297310" cy="5646208"/>
          </a:xfrm>
        </p:spPr>
        <p:txBody>
          <a:bodyPr vert="horz" lIns="91440" tIns="45720" rIns="91440" bIns="45720" rtlCol="0" anchor="ctr">
            <a:normAutofit/>
          </a:bodyPr>
          <a:lstStyle/>
          <a:p>
            <a:r>
              <a:rPr lang="en-US" sz="3600" b="1" dirty="0">
                <a:solidFill>
                  <a:srgbClr val="FFFFFF"/>
                </a:solidFill>
                <a:latin typeface="Garamond"/>
              </a:rPr>
              <a:t>Legislative Process – Committee Hearings</a:t>
            </a:r>
          </a:p>
        </p:txBody>
      </p:sp>
      <p:sp>
        <p:nvSpPr>
          <p:cNvPr id="12" name="Rectangle 11">
            <a:extLst>
              <a:ext uri="{FF2B5EF4-FFF2-40B4-BE49-F238E27FC236}">
                <a16:creationId xmlns:a16="http://schemas.microsoft.com/office/drawing/2014/main" id="{14D7213B-A540-F898-32A2-5AEB79A3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122" name="Picture 2" descr="Logan Commissioner testifies against 48-hour bond hearing bill – Sterling  Journal-Advocate">
            <a:extLst>
              <a:ext uri="{FF2B5EF4-FFF2-40B4-BE49-F238E27FC236}">
                <a16:creationId xmlns:a16="http://schemas.microsoft.com/office/drawing/2014/main" id="{CB84BCA1-EAA6-D056-FD52-954ABEE001DE}"/>
              </a:ext>
            </a:extLst>
          </p:cNvPr>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98427" y="1471347"/>
            <a:ext cx="6578991" cy="3915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398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FA3767-F046-CFD8-88B9-BB16CEC4554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32DBB21-70C4-F1B5-88D8-CF68B9717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D2D6A6-6E6F-16A1-B0E8-85D9300D0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2EF0767D-9471-30A5-66C9-15F5B2DE9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1">
            <a:extLst>
              <a:ext uri="{FF2B5EF4-FFF2-40B4-BE49-F238E27FC236}">
                <a16:creationId xmlns:a16="http://schemas.microsoft.com/office/drawing/2014/main" id="{406FA1AA-CCE0-39C0-8DFA-92FE45001710}"/>
              </a:ext>
            </a:extLst>
          </p:cNvPr>
          <p:cNvSpPr txBox="1">
            <a:spLocks/>
          </p:cNvSpPr>
          <p:nvPr/>
        </p:nvSpPr>
        <p:spPr>
          <a:xfrm>
            <a:off x="445676" y="351896"/>
            <a:ext cx="3297310" cy="5646208"/>
          </a:xfrm>
          <a:prstGeom prst="rect">
            <a:avLst/>
          </a:prstGeom>
        </p:spPr>
        <p:txBody>
          <a:bodyPr vert="horz" lIns="91440" tIns="45720" rIns="91440" bIns="45720" rtlCol="0" anchor="ctr">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dirty="0">
                <a:solidFill>
                  <a:srgbClr val="FFFFFF"/>
                </a:solidFill>
                <a:latin typeface="Garamond"/>
              </a:rPr>
              <a:t>Legislative Process – Committee of the Whole</a:t>
            </a:r>
            <a:r>
              <a:rPr lang="en-US" sz="3600" b="1" dirty="0">
                <a:solidFill>
                  <a:srgbClr val="FFFFFF"/>
                </a:solidFill>
                <a:latin typeface="Garamond"/>
                <a:sym typeface="Wingdings" panose="05000000000000000000" pitchFamily="2" charset="2"/>
              </a:rPr>
              <a:t> Third Reading  move to Governor’s Office</a:t>
            </a:r>
            <a:endParaRPr lang="en-US" sz="3600" b="1" dirty="0">
              <a:solidFill>
                <a:srgbClr val="FFFFFF"/>
              </a:solidFill>
              <a:latin typeface="Garamond"/>
            </a:endParaRPr>
          </a:p>
        </p:txBody>
      </p:sp>
      <p:pic>
        <p:nvPicPr>
          <p:cNvPr id="6146" name="Picture 2">
            <a:extLst>
              <a:ext uri="{FF2B5EF4-FFF2-40B4-BE49-F238E27FC236}">
                <a16:creationId xmlns:a16="http://schemas.microsoft.com/office/drawing/2014/main" id="{A85405AD-0BB0-74A1-906B-9E4B8316AF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079" y="0"/>
            <a:ext cx="80822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639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072CA5-014B-88D2-FB4F-6E8929CDED4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48305F-07FE-E4A6-4FFD-3EFA81BB5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D19947-E4A4-AC31-DF6C-856208956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14E7EE3-1370-4382-ACD7-02B642CC5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1">
            <a:extLst>
              <a:ext uri="{FF2B5EF4-FFF2-40B4-BE49-F238E27FC236}">
                <a16:creationId xmlns:a16="http://schemas.microsoft.com/office/drawing/2014/main" id="{B80F3B9A-3FFD-2C01-E65E-363CB2B69DB2}"/>
              </a:ext>
            </a:extLst>
          </p:cNvPr>
          <p:cNvSpPr txBox="1">
            <a:spLocks/>
          </p:cNvSpPr>
          <p:nvPr/>
        </p:nvSpPr>
        <p:spPr>
          <a:xfrm>
            <a:off x="445676" y="351896"/>
            <a:ext cx="3297310" cy="5646208"/>
          </a:xfrm>
          <a:prstGeom prst="rect">
            <a:avLst/>
          </a:prstGeom>
        </p:spPr>
        <p:txBody>
          <a:bodyPr vert="horz" lIns="91440" tIns="45720" rIns="91440" bIns="45720" rtlCol="0" anchor="ctr">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dirty="0">
                <a:solidFill>
                  <a:srgbClr val="FFFFFF"/>
                </a:solidFill>
                <a:latin typeface="Garamond"/>
              </a:rPr>
              <a:t>Legislative Process – Governor’s Action(s)</a:t>
            </a:r>
          </a:p>
        </p:txBody>
      </p:sp>
      <p:pic>
        <p:nvPicPr>
          <p:cNvPr id="7170" name="Picture 2" descr="SB24-233 is responsible property tax reduction and reform">
            <a:extLst>
              <a:ext uri="{FF2B5EF4-FFF2-40B4-BE49-F238E27FC236}">
                <a16:creationId xmlns:a16="http://schemas.microsoft.com/office/drawing/2014/main" id="{88877C8D-2045-DE33-C9EC-FEDF838DD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078" y="0"/>
            <a:ext cx="80670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63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8" name="Straight Connector 27">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0" name="Rectangle 2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A068173-4727-D2CA-E943-6B9BA51B8E82}"/>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b="1" dirty="0">
                <a:latin typeface="Garamond" panose="02020404030301010803" pitchFamily="18" charset="0"/>
              </a:rPr>
              <a:t>Tips for Lobbying</a:t>
            </a:r>
            <a:br>
              <a:rPr lang="en-US" b="1" dirty="0"/>
            </a:br>
            <a:endParaRPr lang="en-US" b="1" dirty="0"/>
          </a:p>
        </p:txBody>
      </p:sp>
      <p:sp>
        <p:nvSpPr>
          <p:cNvPr id="34" name="Rectangle 3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20" name="Content Placeholder 17">
            <a:extLst>
              <a:ext uri="{FF2B5EF4-FFF2-40B4-BE49-F238E27FC236}">
                <a16:creationId xmlns:a16="http://schemas.microsoft.com/office/drawing/2014/main" id="{BEC8359D-9201-57E0-7360-343781EC6A35}"/>
              </a:ext>
            </a:extLst>
          </p:cNvPr>
          <p:cNvGraphicFramePr>
            <a:graphicFrameLocks noGrp="1"/>
          </p:cNvGraphicFramePr>
          <p:nvPr>
            <p:ph idx="1"/>
            <p:extLst>
              <p:ext uri="{D42A27DB-BD31-4B8C-83A1-F6EECF244321}">
                <p14:modId xmlns:p14="http://schemas.microsoft.com/office/powerpoint/2010/main" val="390550062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8978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5BB055-21CC-8268-9750-5C4D3C948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FCC51E-C6D3-FCB6-2B56-66B524166B92}"/>
              </a:ext>
            </a:extLst>
          </p:cNvPr>
          <p:cNvSpPr>
            <a:spLocks noGrp="1"/>
          </p:cNvSpPr>
          <p:nvPr>
            <p:ph type="title"/>
          </p:nvPr>
        </p:nvSpPr>
        <p:spPr/>
        <p:txBody>
          <a:bodyPr vert="horz" lIns="91440" tIns="45720" rIns="91440" bIns="45720" rtlCol="0" anchor="ctr">
            <a:normAutofit/>
          </a:bodyPr>
          <a:lstStyle/>
          <a:p>
            <a:r>
              <a:rPr lang="en-US" b="1" dirty="0">
                <a:solidFill>
                  <a:srgbClr val="449080"/>
                </a:solidFill>
                <a:latin typeface="Garamond" panose="02020404030301010803" pitchFamily="18" charset="0"/>
              </a:rPr>
              <a:t>RESOURCES TO REMEMBER</a:t>
            </a:r>
            <a:br>
              <a:rPr lang="en-US" b="1" dirty="0"/>
            </a:br>
            <a:endParaRPr lang="en-US" b="1" dirty="0"/>
          </a:p>
        </p:txBody>
      </p:sp>
      <p:sp>
        <p:nvSpPr>
          <p:cNvPr id="7" name="Text Placeholder 6">
            <a:extLst>
              <a:ext uri="{FF2B5EF4-FFF2-40B4-BE49-F238E27FC236}">
                <a16:creationId xmlns:a16="http://schemas.microsoft.com/office/drawing/2014/main" id="{5A1D6195-17E9-7980-0F09-312C46ABF01A}"/>
              </a:ext>
            </a:extLst>
          </p:cNvPr>
          <p:cNvSpPr>
            <a:spLocks noGrp="1"/>
          </p:cNvSpPr>
          <p:nvPr>
            <p:ph type="body" idx="1"/>
          </p:nvPr>
        </p:nvSpPr>
        <p:spPr>
          <a:xfrm>
            <a:off x="1036320" y="1449811"/>
            <a:ext cx="4937760" cy="736282"/>
          </a:xfrm>
        </p:spPr>
        <p:txBody>
          <a:bodyPr/>
          <a:lstStyle/>
          <a:p>
            <a:r>
              <a:rPr lang="en-US" dirty="0">
                <a:solidFill>
                  <a:srgbClr val="000000"/>
                </a:solidFill>
              </a:rPr>
              <a:t>Colorado general assembly website</a:t>
            </a:r>
          </a:p>
        </p:txBody>
      </p:sp>
      <p:sp>
        <p:nvSpPr>
          <p:cNvPr id="4" name="Content Placeholder 3">
            <a:extLst>
              <a:ext uri="{FF2B5EF4-FFF2-40B4-BE49-F238E27FC236}">
                <a16:creationId xmlns:a16="http://schemas.microsoft.com/office/drawing/2014/main" id="{341FB8A1-A23B-EFA8-F2A1-8CFF99A87162}"/>
              </a:ext>
            </a:extLst>
          </p:cNvPr>
          <p:cNvSpPr>
            <a:spLocks noGrp="1"/>
          </p:cNvSpPr>
          <p:nvPr>
            <p:ph sz="half" idx="2"/>
          </p:nvPr>
        </p:nvSpPr>
        <p:spPr>
          <a:xfrm>
            <a:off x="1036320" y="1998133"/>
            <a:ext cx="4937760" cy="503767"/>
          </a:xfrm>
        </p:spPr>
        <p:txBody>
          <a:bodyPr>
            <a:normAutofit/>
          </a:bodyPr>
          <a:lstStyle/>
          <a:p>
            <a:pPr marL="0" indent="0">
              <a:buNone/>
            </a:pPr>
            <a:r>
              <a:rPr lang="en-US" dirty="0">
                <a:solidFill>
                  <a:srgbClr val="449080"/>
                </a:solidFill>
                <a:hlinkClick r:id="rId3">
                  <a:extLst>
                    <a:ext uri="{A12FA001-AC4F-418D-AE19-62706E023703}">
                      <ahyp:hlinkClr xmlns:ahyp="http://schemas.microsoft.com/office/drawing/2018/hyperlinkcolor" val="tx"/>
                    </a:ext>
                  </a:extLst>
                </a:hlinkClick>
              </a:rPr>
              <a:t>www.leg.Colorado.gov</a:t>
            </a:r>
            <a:endParaRPr lang="en-US" dirty="0">
              <a:solidFill>
                <a:srgbClr val="449080"/>
              </a:solidFill>
            </a:endParaRPr>
          </a:p>
          <a:p>
            <a:pPr marL="0" indent="0">
              <a:buNone/>
            </a:pPr>
            <a:endParaRPr lang="en-US" dirty="0">
              <a:solidFill>
                <a:srgbClr val="449080"/>
              </a:solidFill>
            </a:endParaRPr>
          </a:p>
          <a:p>
            <a:pPr marL="0" indent="0">
              <a:buNone/>
            </a:pPr>
            <a:endParaRPr lang="en-US" dirty="0">
              <a:solidFill>
                <a:srgbClr val="449080"/>
              </a:solidFill>
            </a:endParaRPr>
          </a:p>
          <a:p>
            <a:pPr marL="0" indent="0">
              <a:buNone/>
            </a:pPr>
            <a:endParaRPr lang="en-US" dirty="0">
              <a:solidFill>
                <a:srgbClr val="000000"/>
              </a:solidFill>
            </a:endParaRPr>
          </a:p>
          <a:p>
            <a:pPr marL="0" indent="0">
              <a:buNone/>
            </a:pPr>
            <a:endParaRPr lang="en-US" dirty="0">
              <a:solidFill>
                <a:srgbClr val="000000"/>
              </a:solidFill>
            </a:endParaRPr>
          </a:p>
        </p:txBody>
      </p:sp>
      <p:sp>
        <p:nvSpPr>
          <p:cNvPr id="8" name="Text Placeholder 7">
            <a:extLst>
              <a:ext uri="{FF2B5EF4-FFF2-40B4-BE49-F238E27FC236}">
                <a16:creationId xmlns:a16="http://schemas.microsoft.com/office/drawing/2014/main" id="{A222E004-42AD-7945-5930-30F429597A1A}"/>
              </a:ext>
            </a:extLst>
          </p:cNvPr>
          <p:cNvSpPr>
            <a:spLocks noGrp="1"/>
          </p:cNvSpPr>
          <p:nvPr>
            <p:ph type="body" sz="quarter" idx="3"/>
          </p:nvPr>
        </p:nvSpPr>
        <p:spPr>
          <a:xfrm>
            <a:off x="6217920" y="1450817"/>
            <a:ext cx="4937760" cy="736282"/>
          </a:xfrm>
        </p:spPr>
        <p:txBody>
          <a:bodyPr/>
          <a:lstStyle/>
          <a:p>
            <a:r>
              <a:rPr lang="en-US" dirty="0">
                <a:solidFill>
                  <a:srgbClr val="000000"/>
                </a:solidFill>
              </a:rPr>
              <a:t>Display boards</a:t>
            </a:r>
          </a:p>
        </p:txBody>
      </p:sp>
      <p:sp>
        <p:nvSpPr>
          <p:cNvPr id="9" name="Content Placeholder 8">
            <a:extLst>
              <a:ext uri="{FF2B5EF4-FFF2-40B4-BE49-F238E27FC236}">
                <a16:creationId xmlns:a16="http://schemas.microsoft.com/office/drawing/2014/main" id="{DD1272F9-E897-4278-035A-FB053A9F2EB5}"/>
              </a:ext>
            </a:extLst>
          </p:cNvPr>
          <p:cNvSpPr>
            <a:spLocks noGrp="1"/>
          </p:cNvSpPr>
          <p:nvPr>
            <p:ph sz="quarter" idx="4"/>
          </p:nvPr>
        </p:nvSpPr>
        <p:spPr>
          <a:xfrm>
            <a:off x="6217920" y="1998133"/>
            <a:ext cx="4937760" cy="736282"/>
          </a:xfrm>
        </p:spPr>
        <p:txBody>
          <a:bodyPr/>
          <a:lstStyle/>
          <a:p>
            <a:r>
              <a:rPr lang="en-US" dirty="0">
                <a:solidFill>
                  <a:srgbClr val="000000"/>
                </a:solidFill>
                <a:hlinkClick r:id="rId4"/>
              </a:rPr>
              <a:t>https://www.leg.state.co.us/public/display.nsf/index.html</a:t>
            </a:r>
            <a:r>
              <a:rPr lang="en-US" dirty="0">
                <a:solidFill>
                  <a:srgbClr val="449080"/>
                </a:solidFill>
              </a:rPr>
              <a:t> </a:t>
            </a:r>
            <a:r>
              <a:rPr lang="en-US" dirty="0">
                <a:solidFill>
                  <a:srgbClr val="000000"/>
                </a:solidFill>
              </a:rPr>
              <a:t> </a:t>
            </a:r>
          </a:p>
          <a:p>
            <a:endParaRPr lang="en-US" dirty="0"/>
          </a:p>
        </p:txBody>
      </p:sp>
      <p:pic>
        <p:nvPicPr>
          <p:cNvPr id="11" name="Picture 10">
            <a:extLst>
              <a:ext uri="{FF2B5EF4-FFF2-40B4-BE49-F238E27FC236}">
                <a16:creationId xmlns:a16="http://schemas.microsoft.com/office/drawing/2014/main" id="{8195D709-3644-A681-D088-9C082A3A15A4}"/>
              </a:ext>
            </a:extLst>
          </p:cNvPr>
          <p:cNvPicPr>
            <a:picLocks noChangeAspect="1"/>
          </p:cNvPicPr>
          <p:nvPr/>
        </p:nvPicPr>
        <p:blipFill>
          <a:blip r:embed="rId5"/>
          <a:stretch>
            <a:fillRect/>
          </a:stretch>
        </p:blipFill>
        <p:spPr>
          <a:xfrm>
            <a:off x="609600" y="2755900"/>
            <a:ext cx="5405120" cy="3378200"/>
          </a:xfrm>
          <a:prstGeom prst="rect">
            <a:avLst/>
          </a:prstGeom>
        </p:spPr>
      </p:pic>
      <p:pic>
        <p:nvPicPr>
          <p:cNvPr id="13" name="Picture 12">
            <a:extLst>
              <a:ext uri="{FF2B5EF4-FFF2-40B4-BE49-F238E27FC236}">
                <a16:creationId xmlns:a16="http://schemas.microsoft.com/office/drawing/2014/main" id="{EB3E9AFB-CFC1-050A-3163-836D3327507A}"/>
              </a:ext>
            </a:extLst>
          </p:cNvPr>
          <p:cNvPicPr>
            <a:picLocks noChangeAspect="1"/>
          </p:cNvPicPr>
          <p:nvPr/>
        </p:nvPicPr>
        <p:blipFill>
          <a:blip r:embed="rId6"/>
          <a:stretch>
            <a:fillRect/>
          </a:stretch>
        </p:blipFill>
        <p:spPr>
          <a:xfrm>
            <a:off x="6258560" y="2753202"/>
            <a:ext cx="5486400" cy="3429000"/>
          </a:xfrm>
          <a:prstGeom prst="rect">
            <a:avLst/>
          </a:prstGeom>
        </p:spPr>
      </p:pic>
    </p:spTree>
    <p:extLst>
      <p:ext uri="{BB962C8B-B14F-4D97-AF65-F5344CB8AC3E}">
        <p14:creationId xmlns:p14="http://schemas.microsoft.com/office/powerpoint/2010/main" val="255171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BCAB6B-53F7-AE2C-59A3-B75F4F2BEE9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DCE6C81-D738-64FC-B755-C7F1F6542F6C}"/>
              </a:ext>
            </a:extLst>
          </p:cNvPr>
          <p:cNvSpPr txBox="1">
            <a:spLocks/>
          </p:cNvSpPr>
          <p:nvPr/>
        </p:nvSpPr>
        <p:spPr>
          <a:xfrm>
            <a:off x="492370" y="605896"/>
            <a:ext cx="3084844" cy="5646208"/>
          </a:xfrm>
          <a:prstGeom prst="rect">
            <a:avLst/>
          </a:prstGeom>
        </p:spPr>
        <p:txBody>
          <a:bodyPr vert="horz" lIns="91440" tIns="45720" rIns="91440" bIns="45720" rtlCol="0" anchor="ctr">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3600" b="1" dirty="0">
                <a:solidFill>
                  <a:srgbClr val="FFFFFF"/>
                </a:solidFill>
                <a:latin typeface="Garamond" panose="02020404030301010803" pitchFamily="18" charset="0"/>
              </a:rPr>
              <a:t>CCI’s Legislative Team</a:t>
            </a:r>
          </a:p>
        </p:txBody>
      </p:sp>
      <p:sp>
        <p:nvSpPr>
          <p:cNvPr id="2" name="TextBox 1">
            <a:extLst>
              <a:ext uri="{FF2B5EF4-FFF2-40B4-BE49-F238E27FC236}">
                <a16:creationId xmlns:a16="http://schemas.microsoft.com/office/drawing/2014/main" id="{D2A13D49-6B59-96FF-B7ED-2B1E8A0D0E50}"/>
              </a:ext>
            </a:extLst>
          </p:cNvPr>
          <p:cNvSpPr txBox="1"/>
          <p:nvPr/>
        </p:nvSpPr>
        <p:spPr>
          <a:xfrm>
            <a:off x="4742016" y="605896"/>
            <a:ext cx="6413663" cy="5646208"/>
          </a:xfrm>
          <a:prstGeom prst="rect">
            <a:avLst/>
          </a:prstGeom>
        </p:spPr>
        <p:txBody>
          <a:bodyPr vert="horz" lIns="0" tIns="45720" rIns="0" bIns="45720" rtlCol="0" anchor="ctr">
            <a:normAutofit/>
          </a:bodyPr>
          <a:lstStyle/>
          <a:p>
            <a:pPr>
              <a:lnSpc>
                <a:spcPct val="90000"/>
              </a:lnSpc>
              <a:spcAft>
                <a:spcPts val="600"/>
              </a:spcAft>
              <a:buClr>
                <a:schemeClr val="accent1"/>
              </a:buClr>
              <a:buFont typeface="Calibri" panose="020F0502020204030204" pitchFamily="34" charset="0"/>
            </a:pPr>
            <a:r>
              <a:rPr lang="en-US">
                <a:solidFill>
                  <a:schemeClr val="tx1">
                    <a:lumMod val="75000"/>
                    <a:lumOff val="25000"/>
                  </a:schemeClr>
                </a:solidFill>
              </a:rPr>
              <a:t>CCI’s Legislative Team</a:t>
            </a:r>
          </a:p>
        </p:txBody>
      </p:sp>
      <p:sp>
        <p:nvSpPr>
          <p:cNvPr id="6" name="Content Placeholder 5">
            <a:extLst>
              <a:ext uri="{FF2B5EF4-FFF2-40B4-BE49-F238E27FC236}">
                <a16:creationId xmlns:a16="http://schemas.microsoft.com/office/drawing/2014/main" id="{C73421F2-D19C-E298-4026-15A28170DABD}"/>
              </a:ext>
            </a:extLst>
          </p:cNvPr>
          <p:cNvSpPr>
            <a:spLocks noGrp="1"/>
          </p:cNvSpPr>
          <p:nvPr>
            <p:ph idx="1"/>
          </p:nvPr>
        </p:nvSpPr>
        <p:spPr>
          <a:xfrm>
            <a:off x="5047298" y="7691120"/>
            <a:ext cx="6492240" cy="5257800"/>
          </a:xfrm>
        </p:spPr>
        <p:txBody>
          <a:bodyPr/>
          <a:lstStyle/>
          <a:p>
            <a:endParaRPr lang="en-US" dirty="0">
              <a:solidFill>
                <a:srgbClr val="000000"/>
              </a:solidFill>
            </a:endParaRPr>
          </a:p>
          <a:p>
            <a:endParaRPr lang="en-US" dirty="0">
              <a:solidFill>
                <a:srgbClr val="000000"/>
              </a:solidFill>
            </a:endParaRPr>
          </a:p>
        </p:txBody>
      </p:sp>
      <p:graphicFrame>
        <p:nvGraphicFramePr>
          <p:cNvPr id="9" name="Content Placeholder 17">
            <a:extLst>
              <a:ext uri="{FF2B5EF4-FFF2-40B4-BE49-F238E27FC236}">
                <a16:creationId xmlns:a16="http://schemas.microsoft.com/office/drawing/2014/main" id="{19C8E6C6-60A9-5E46-C01C-0EE95E2C71FC}"/>
              </a:ext>
            </a:extLst>
          </p:cNvPr>
          <p:cNvGraphicFramePr>
            <a:graphicFrameLocks/>
          </p:cNvGraphicFramePr>
          <p:nvPr>
            <p:extLst>
              <p:ext uri="{D42A27DB-BD31-4B8C-83A1-F6EECF244321}">
                <p14:modId xmlns:p14="http://schemas.microsoft.com/office/powerpoint/2010/main" val="3556289009"/>
              </p:ext>
            </p:extLst>
          </p:nvPr>
        </p:nvGraphicFramePr>
        <p:xfrm>
          <a:off x="4741863" y="381000"/>
          <a:ext cx="6797675" cy="603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2550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DFC40-86B8-09EB-BF24-F43C41588E80}"/>
              </a:ext>
            </a:extLst>
          </p:cNvPr>
          <p:cNvSpPr>
            <a:spLocks noGrp="1"/>
          </p:cNvSpPr>
          <p:nvPr>
            <p:ph type="ctrTitle"/>
          </p:nvPr>
        </p:nvSpPr>
        <p:spPr/>
        <p:txBody>
          <a:bodyPr>
            <a:normAutofit/>
          </a:bodyPr>
          <a:lstStyle/>
          <a:p>
            <a:pPr algn="ctr"/>
            <a:r>
              <a:rPr lang="en-US" sz="9600" b="1" dirty="0">
                <a:solidFill>
                  <a:srgbClr val="449080"/>
                </a:solidFill>
                <a:latin typeface="Garamond" panose="02020404030301010803" pitchFamily="18" charset="0"/>
              </a:rPr>
              <a:t>CCI’s Steering Committees</a:t>
            </a:r>
          </a:p>
        </p:txBody>
      </p:sp>
    </p:spTree>
    <p:extLst>
      <p:ext uri="{BB962C8B-B14F-4D97-AF65-F5344CB8AC3E}">
        <p14:creationId xmlns:p14="http://schemas.microsoft.com/office/powerpoint/2010/main" val="1351162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5A9A8-1503-8214-C64D-16586B202092}"/>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7A6BF51-90C6-EA82-912A-C22B0BE4F647}"/>
              </a:ext>
            </a:extLst>
          </p:cNvPr>
          <p:cNvGraphicFramePr>
            <a:graphicFrameLocks noGrp="1"/>
          </p:cNvGraphicFramePr>
          <p:nvPr>
            <p:ph idx="1"/>
            <p:extLst>
              <p:ext uri="{D42A27DB-BD31-4B8C-83A1-F6EECF244321}">
                <p14:modId xmlns:p14="http://schemas.microsoft.com/office/powerpoint/2010/main" val="3320207778"/>
              </p:ext>
            </p:extLst>
          </p:nvPr>
        </p:nvGraphicFramePr>
        <p:xfrm>
          <a:off x="1096963" y="1846263"/>
          <a:ext cx="10058400" cy="1112520"/>
        </p:xfrm>
        <a:graphic>
          <a:graphicData uri="http://schemas.openxmlformats.org/drawingml/2006/table">
            <a:tbl>
              <a:tblPr firstRow="1" bandRow="1">
                <a:tableStyleId>{2D5ABB26-0587-4C30-8999-92F81FD0307C}</a:tableStyleId>
              </a:tblPr>
              <a:tblGrid>
                <a:gridCol w="1676400">
                  <a:extLst>
                    <a:ext uri="{9D8B030D-6E8A-4147-A177-3AD203B41FA5}">
                      <a16:colId xmlns:a16="http://schemas.microsoft.com/office/drawing/2014/main" val="1998051704"/>
                    </a:ext>
                  </a:extLst>
                </a:gridCol>
                <a:gridCol w="1676400">
                  <a:extLst>
                    <a:ext uri="{9D8B030D-6E8A-4147-A177-3AD203B41FA5}">
                      <a16:colId xmlns:a16="http://schemas.microsoft.com/office/drawing/2014/main" val="1335031382"/>
                    </a:ext>
                  </a:extLst>
                </a:gridCol>
                <a:gridCol w="1676400">
                  <a:extLst>
                    <a:ext uri="{9D8B030D-6E8A-4147-A177-3AD203B41FA5}">
                      <a16:colId xmlns:a16="http://schemas.microsoft.com/office/drawing/2014/main" val="3500058772"/>
                    </a:ext>
                  </a:extLst>
                </a:gridCol>
                <a:gridCol w="1676400">
                  <a:extLst>
                    <a:ext uri="{9D8B030D-6E8A-4147-A177-3AD203B41FA5}">
                      <a16:colId xmlns:a16="http://schemas.microsoft.com/office/drawing/2014/main" val="3583677716"/>
                    </a:ext>
                  </a:extLst>
                </a:gridCol>
                <a:gridCol w="1676400">
                  <a:extLst>
                    <a:ext uri="{9D8B030D-6E8A-4147-A177-3AD203B41FA5}">
                      <a16:colId xmlns:a16="http://schemas.microsoft.com/office/drawing/2014/main" val="451654920"/>
                    </a:ext>
                  </a:extLst>
                </a:gridCol>
                <a:gridCol w="1676400">
                  <a:extLst>
                    <a:ext uri="{9D8B030D-6E8A-4147-A177-3AD203B41FA5}">
                      <a16:colId xmlns:a16="http://schemas.microsoft.com/office/drawing/2014/main" val="1023686294"/>
                    </a:ext>
                  </a:extLst>
                </a:gridCol>
              </a:tblGrid>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385455514"/>
                  </a:ext>
                </a:extLst>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52922744"/>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435735741"/>
                  </a:ext>
                </a:extLst>
              </a:tr>
            </a:tbl>
          </a:graphicData>
        </a:graphic>
      </p:graphicFrame>
      <p:sp>
        <p:nvSpPr>
          <p:cNvPr id="5" name="Title 4">
            <a:extLst>
              <a:ext uri="{FF2B5EF4-FFF2-40B4-BE49-F238E27FC236}">
                <a16:creationId xmlns:a16="http://schemas.microsoft.com/office/drawing/2014/main" id="{92E39B64-1B21-50B6-BDB9-FFB1416C5284}"/>
              </a:ext>
            </a:extLst>
          </p:cNvPr>
          <p:cNvSpPr>
            <a:spLocks noGrp="1"/>
          </p:cNvSpPr>
          <p:nvPr>
            <p:ph type="title"/>
          </p:nvPr>
        </p:nvSpPr>
        <p:spPr/>
        <p:txBody>
          <a:bodyPr/>
          <a:lstStyle/>
          <a:p>
            <a:r>
              <a:rPr lang="en-US" b="1" dirty="0">
                <a:solidFill>
                  <a:srgbClr val="449080"/>
                </a:solidFill>
                <a:latin typeface="Garamond" panose="02020404030301010803" pitchFamily="18" charset="0"/>
              </a:rPr>
              <a:t>CCI’s Nine Steering Committees</a:t>
            </a:r>
          </a:p>
        </p:txBody>
      </p:sp>
      <p:graphicFrame>
        <p:nvGraphicFramePr>
          <p:cNvPr id="7" name="Table 6">
            <a:extLst>
              <a:ext uri="{FF2B5EF4-FFF2-40B4-BE49-F238E27FC236}">
                <a16:creationId xmlns:a16="http://schemas.microsoft.com/office/drawing/2014/main" id="{FBD49FEE-0DDD-DF45-E727-7A4333AD8FB6}"/>
              </a:ext>
            </a:extLst>
          </p:cNvPr>
          <p:cNvGraphicFramePr>
            <a:graphicFrameLocks noGrp="1"/>
          </p:cNvGraphicFramePr>
          <p:nvPr>
            <p:extLst>
              <p:ext uri="{D42A27DB-BD31-4B8C-83A1-F6EECF244321}">
                <p14:modId xmlns:p14="http://schemas.microsoft.com/office/powerpoint/2010/main" val="737506595"/>
              </p:ext>
            </p:extLst>
          </p:nvPr>
        </p:nvGraphicFramePr>
        <p:xfrm>
          <a:off x="1721645" y="2072165"/>
          <a:ext cx="8809036" cy="3769034"/>
        </p:xfrm>
        <a:graphic>
          <a:graphicData uri="http://schemas.openxmlformats.org/drawingml/2006/table">
            <a:tbl>
              <a:tblPr bandRow="1">
                <a:tableStyleId>{2D5ABB26-0587-4C30-8999-92F81FD0307C}</a:tableStyleId>
              </a:tblPr>
              <a:tblGrid>
                <a:gridCol w="1239836">
                  <a:extLst>
                    <a:ext uri="{9D8B030D-6E8A-4147-A177-3AD203B41FA5}">
                      <a16:colId xmlns:a16="http://schemas.microsoft.com/office/drawing/2014/main" val="1245993906"/>
                    </a:ext>
                  </a:extLst>
                </a:gridCol>
                <a:gridCol w="1534319">
                  <a:extLst>
                    <a:ext uri="{9D8B030D-6E8A-4147-A177-3AD203B41FA5}">
                      <a16:colId xmlns:a16="http://schemas.microsoft.com/office/drawing/2014/main" val="2357923756"/>
                    </a:ext>
                  </a:extLst>
                </a:gridCol>
                <a:gridCol w="965200">
                  <a:extLst>
                    <a:ext uri="{9D8B030D-6E8A-4147-A177-3AD203B41FA5}">
                      <a16:colId xmlns:a16="http://schemas.microsoft.com/office/drawing/2014/main" val="1133441542"/>
                    </a:ext>
                  </a:extLst>
                </a:gridCol>
                <a:gridCol w="2362200">
                  <a:extLst>
                    <a:ext uri="{9D8B030D-6E8A-4147-A177-3AD203B41FA5}">
                      <a16:colId xmlns:a16="http://schemas.microsoft.com/office/drawing/2014/main" val="2470895391"/>
                    </a:ext>
                  </a:extLst>
                </a:gridCol>
                <a:gridCol w="1067326">
                  <a:extLst>
                    <a:ext uri="{9D8B030D-6E8A-4147-A177-3AD203B41FA5}">
                      <a16:colId xmlns:a16="http://schemas.microsoft.com/office/drawing/2014/main" val="3518282827"/>
                    </a:ext>
                  </a:extLst>
                </a:gridCol>
                <a:gridCol w="1640155">
                  <a:extLst>
                    <a:ext uri="{9D8B030D-6E8A-4147-A177-3AD203B41FA5}">
                      <a16:colId xmlns:a16="http://schemas.microsoft.com/office/drawing/2014/main" val="1375410199"/>
                    </a:ext>
                  </a:extLst>
                </a:gridCol>
              </a:tblGrid>
              <a:tr h="1524521">
                <a:tc>
                  <a:txBody>
                    <a:bodyPr/>
                    <a:lstStyle/>
                    <a:p>
                      <a:endParaRPr lang="en-US" sz="2000" b="0" dirty="0">
                        <a:solidFill>
                          <a:srgbClr val="000000"/>
                        </a:solidFill>
                      </a:endParaRPr>
                    </a:p>
                  </a:txBody>
                  <a:tcPr anchor="ctr"/>
                </a:tc>
                <a:tc>
                  <a:txBody>
                    <a:bodyPr/>
                    <a:lstStyle/>
                    <a:p>
                      <a:r>
                        <a:rPr lang="en-US" sz="2000" b="0" dirty="0">
                          <a:solidFill>
                            <a:srgbClr val="000000"/>
                          </a:solidFill>
                        </a:rPr>
                        <a:t>Justice &amp; Public Safety</a:t>
                      </a:r>
                    </a:p>
                  </a:txBody>
                  <a:tcPr anchor="ctr"/>
                </a:tc>
                <a:tc>
                  <a:txBody>
                    <a:bodyPr/>
                    <a:lstStyle/>
                    <a:p>
                      <a:endParaRPr lang="en-US" sz="2000" b="0" dirty="0">
                        <a:solidFill>
                          <a:srgbClr val="000000"/>
                        </a:solidFill>
                      </a:endParaRPr>
                    </a:p>
                  </a:txBody>
                  <a:tcPr anchor="ctr">
                    <a:lnR w="12700" cap="flat" cmpd="sng" algn="ctr">
                      <a:noFill/>
                      <a:prstDash val="solid"/>
                      <a:round/>
                      <a:headEnd type="none" w="med" len="med"/>
                      <a:tailEnd type="none" w="med" len="med"/>
                    </a:lnR>
                  </a:tcPr>
                </a:tc>
                <a:tc>
                  <a:txBody>
                    <a:bodyPr/>
                    <a:lstStyle/>
                    <a:p>
                      <a:r>
                        <a:rPr lang="en-US" sz="2000" b="0" dirty="0">
                          <a:solidFill>
                            <a:srgbClr val="000000"/>
                          </a:solidFill>
                        </a:rPr>
                        <a:t>General Government</a:t>
                      </a:r>
                    </a:p>
                  </a:txBody>
                  <a:tcPr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en-US" sz="2000" b="0" dirty="0">
                        <a:solidFill>
                          <a:srgbClr val="000000"/>
                        </a:solidFill>
                      </a:endParaRPr>
                    </a:p>
                  </a:txBody>
                  <a:tcPr anchor="ctr">
                    <a:lnL>
                      <a:noFill/>
                    </a:lnL>
                  </a:tcPr>
                </a:tc>
                <a:tc>
                  <a:txBody>
                    <a:bodyPr/>
                    <a:lstStyle/>
                    <a:p>
                      <a:r>
                        <a:rPr lang="en-US" sz="2000" b="0" dirty="0">
                          <a:solidFill>
                            <a:srgbClr val="000000"/>
                          </a:solidFill>
                        </a:rPr>
                        <a:t>Tourism, Resorts &amp; Economic Development</a:t>
                      </a:r>
                    </a:p>
                  </a:txBody>
                  <a:tcPr anchor="ctr"/>
                </a:tc>
                <a:extLst>
                  <a:ext uri="{0D108BD9-81ED-4DB2-BD59-A6C34878D82A}">
                    <a16:rowId xmlns:a16="http://schemas.microsoft.com/office/drawing/2014/main" val="1648139600"/>
                  </a:ext>
                </a:extLst>
              </a:tr>
              <a:tr h="1238673">
                <a:tc>
                  <a:txBody>
                    <a:bodyPr/>
                    <a:lstStyle/>
                    <a:p>
                      <a:endParaRPr lang="en-US" sz="2000" b="0" dirty="0">
                        <a:solidFill>
                          <a:srgbClr val="000000"/>
                        </a:solidFill>
                      </a:endParaRPr>
                    </a:p>
                  </a:txBody>
                  <a:tcPr anchor="ctr"/>
                </a:tc>
                <a:tc>
                  <a:txBody>
                    <a:bodyPr/>
                    <a:lstStyle/>
                    <a:p>
                      <a:r>
                        <a:rPr lang="en-US" sz="2000" b="0" dirty="0">
                          <a:solidFill>
                            <a:srgbClr val="000000"/>
                          </a:solidFill>
                        </a:rPr>
                        <a:t>Taxation &amp; Finance</a:t>
                      </a:r>
                    </a:p>
                  </a:txBody>
                  <a:tcPr anchor="ctr"/>
                </a:tc>
                <a:tc>
                  <a:txBody>
                    <a:bodyPr/>
                    <a:lstStyle/>
                    <a:p>
                      <a:endParaRPr lang="en-US" sz="2000" b="0" dirty="0">
                        <a:solidFill>
                          <a:srgbClr val="000000"/>
                        </a:solidFill>
                      </a:endParaRPr>
                    </a:p>
                  </a:txBody>
                  <a:tcPr anchor="ctr"/>
                </a:tc>
                <a:tc>
                  <a:txBody>
                    <a:bodyPr/>
                    <a:lstStyle/>
                    <a:p>
                      <a:r>
                        <a:rPr lang="en-US" sz="2000" b="0" dirty="0">
                          <a:solidFill>
                            <a:srgbClr val="000000"/>
                          </a:solidFill>
                        </a:rPr>
                        <a:t>Transportation &amp; Telecommunication</a:t>
                      </a:r>
                    </a:p>
                  </a:txBody>
                  <a:tcPr anchor="ctr">
                    <a:lnT>
                      <a:noFill/>
                    </a:lnT>
                  </a:tcPr>
                </a:tc>
                <a:tc>
                  <a:txBody>
                    <a:bodyPr/>
                    <a:lstStyle/>
                    <a:p>
                      <a:endParaRPr lang="en-US" sz="2000" b="0" dirty="0">
                        <a:solidFill>
                          <a:srgbClr val="000000"/>
                        </a:solidFill>
                      </a:endParaRPr>
                    </a:p>
                  </a:txBody>
                  <a:tcPr anchor="ctr"/>
                </a:tc>
                <a:tc>
                  <a:txBody>
                    <a:bodyPr/>
                    <a:lstStyle/>
                    <a:p>
                      <a:r>
                        <a:rPr lang="en-US" sz="2000" b="0" dirty="0">
                          <a:solidFill>
                            <a:srgbClr val="000000"/>
                          </a:solidFill>
                        </a:rPr>
                        <a:t>Health &amp; Human Services</a:t>
                      </a:r>
                    </a:p>
                  </a:txBody>
                  <a:tcPr anchor="ctr"/>
                </a:tc>
                <a:extLst>
                  <a:ext uri="{0D108BD9-81ED-4DB2-BD59-A6C34878D82A}">
                    <a16:rowId xmlns:a16="http://schemas.microsoft.com/office/drawing/2014/main" val="842431139"/>
                  </a:ext>
                </a:extLst>
              </a:tr>
              <a:tr h="952826">
                <a:tc>
                  <a:txBody>
                    <a:bodyPr/>
                    <a:lstStyle/>
                    <a:p>
                      <a:endParaRPr lang="en-US" sz="2000" b="0" dirty="0">
                        <a:solidFill>
                          <a:srgbClr val="000000"/>
                        </a:solidFill>
                      </a:endParaRPr>
                    </a:p>
                  </a:txBody>
                  <a:tcPr anchor="ctr"/>
                </a:tc>
                <a:tc>
                  <a:txBody>
                    <a:bodyPr/>
                    <a:lstStyle/>
                    <a:p>
                      <a:r>
                        <a:rPr lang="en-US" sz="2000" b="0" dirty="0">
                          <a:solidFill>
                            <a:srgbClr val="000000"/>
                          </a:solidFill>
                        </a:rPr>
                        <a:t>Land Use &amp; Natural Resources</a:t>
                      </a:r>
                    </a:p>
                  </a:txBody>
                  <a:tcPr anchor="ctr"/>
                </a:tc>
                <a:tc>
                  <a:txBody>
                    <a:bodyPr/>
                    <a:lstStyle/>
                    <a:p>
                      <a:endParaRPr lang="en-US" sz="2000" b="0" dirty="0">
                        <a:solidFill>
                          <a:srgbClr val="000000"/>
                        </a:solidFill>
                      </a:endParaRPr>
                    </a:p>
                  </a:txBody>
                  <a:tcPr anchor="ctr"/>
                </a:tc>
                <a:tc>
                  <a:txBody>
                    <a:bodyPr/>
                    <a:lstStyle/>
                    <a:p>
                      <a:r>
                        <a:rPr lang="en-US" sz="2000" b="0" dirty="0">
                          <a:solidFill>
                            <a:srgbClr val="000000"/>
                          </a:solidFill>
                        </a:rPr>
                        <a:t>Agriculture, Wildlife &amp; Rural Affairs</a:t>
                      </a:r>
                    </a:p>
                  </a:txBody>
                  <a:tcPr anchor="ctr"/>
                </a:tc>
                <a:tc>
                  <a:txBody>
                    <a:bodyPr/>
                    <a:lstStyle/>
                    <a:p>
                      <a:endParaRPr lang="en-US" sz="2000" b="0" dirty="0">
                        <a:solidFill>
                          <a:srgbClr val="000000"/>
                        </a:solidFill>
                      </a:endParaRPr>
                    </a:p>
                  </a:txBody>
                  <a:tcPr anchor="ctr"/>
                </a:tc>
                <a:tc>
                  <a:txBody>
                    <a:bodyPr/>
                    <a:lstStyle/>
                    <a:p>
                      <a:r>
                        <a:rPr lang="en-US" sz="2000" b="0" dirty="0">
                          <a:solidFill>
                            <a:srgbClr val="000000"/>
                          </a:solidFill>
                        </a:rPr>
                        <a:t>Public Lands</a:t>
                      </a:r>
                    </a:p>
                  </a:txBody>
                  <a:tcPr anchor="ctr"/>
                </a:tc>
                <a:extLst>
                  <a:ext uri="{0D108BD9-81ED-4DB2-BD59-A6C34878D82A}">
                    <a16:rowId xmlns:a16="http://schemas.microsoft.com/office/drawing/2014/main" val="76756133"/>
                  </a:ext>
                </a:extLst>
              </a:tr>
            </a:tbl>
          </a:graphicData>
        </a:graphic>
      </p:graphicFrame>
      <p:pic>
        <p:nvPicPr>
          <p:cNvPr id="9" name="Graphic 8" descr="Scales of justice with solid fill">
            <a:extLst>
              <a:ext uri="{FF2B5EF4-FFF2-40B4-BE49-F238E27FC236}">
                <a16:creationId xmlns:a16="http://schemas.microsoft.com/office/drawing/2014/main" id="{7AF1FE58-B0E0-46E1-09A6-309A0FB744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79600" y="2300050"/>
            <a:ext cx="914400" cy="914400"/>
          </a:xfrm>
          <a:prstGeom prst="rect">
            <a:avLst/>
          </a:prstGeom>
        </p:spPr>
      </p:pic>
      <p:pic>
        <p:nvPicPr>
          <p:cNvPr id="11" name="Graphic 10" descr="Court with solid fill">
            <a:extLst>
              <a:ext uri="{FF2B5EF4-FFF2-40B4-BE49-F238E27FC236}">
                <a16:creationId xmlns:a16="http://schemas.microsoft.com/office/drawing/2014/main" id="{FD689B6E-9CE4-9B74-6D42-D93ABA46DC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72000" y="2338389"/>
            <a:ext cx="914400" cy="914400"/>
          </a:xfrm>
          <a:prstGeom prst="rect">
            <a:avLst/>
          </a:prstGeom>
        </p:spPr>
      </p:pic>
      <p:pic>
        <p:nvPicPr>
          <p:cNvPr id="13" name="Graphic 12" descr="Van with solid fill">
            <a:extLst>
              <a:ext uri="{FF2B5EF4-FFF2-40B4-BE49-F238E27FC236}">
                <a16:creationId xmlns:a16="http://schemas.microsoft.com/office/drawing/2014/main" id="{0B8820B4-904D-B49B-4501-9BA6D95584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48601" y="2351406"/>
            <a:ext cx="914400" cy="914400"/>
          </a:xfrm>
          <a:prstGeom prst="rect">
            <a:avLst/>
          </a:prstGeom>
        </p:spPr>
      </p:pic>
      <p:pic>
        <p:nvPicPr>
          <p:cNvPr id="15" name="Graphic 14" descr="Tax with solid fill">
            <a:extLst>
              <a:ext uri="{FF2B5EF4-FFF2-40B4-BE49-F238E27FC236}">
                <a16:creationId xmlns:a16="http://schemas.microsoft.com/office/drawing/2014/main" id="{6BA64CC3-F6FD-11DB-0303-EAE0A9CF2AB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03400" y="3721101"/>
            <a:ext cx="914400" cy="914400"/>
          </a:xfrm>
          <a:prstGeom prst="rect">
            <a:avLst/>
          </a:prstGeom>
        </p:spPr>
      </p:pic>
      <p:pic>
        <p:nvPicPr>
          <p:cNvPr id="17" name="Graphic 16" descr="Fork In Road with solid fill">
            <a:extLst>
              <a:ext uri="{FF2B5EF4-FFF2-40B4-BE49-F238E27FC236}">
                <a16:creationId xmlns:a16="http://schemas.microsoft.com/office/drawing/2014/main" id="{FE976C84-6A7E-0278-7EA1-C5C90F2C92C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72000" y="3739991"/>
            <a:ext cx="914400" cy="914400"/>
          </a:xfrm>
          <a:prstGeom prst="rect">
            <a:avLst/>
          </a:prstGeom>
        </p:spPr>
      </p:pic>
      <p:pic>
        <p:nvPicPr>
          <p:cNvPr id="19" name="Graphic 18" descr="Medical with solid fill">
            <a:extLst>
              <a:ext uri="{FF2B5EF4-FFF2-40B4-BE49-F238E27FC236}">
                <a16:creationId xmlns:a16="http://schemas.microsoft.com/office/drawing/2014/main" id="{B19998C9-9549-5EF7-F501-6FAFCC00990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831140" y="3733801"/>
            <a:ext cx="914400" cy="914400"/>
          </a:xfrm>
          <a:prstGeom prst="rect">
            <a:avLst/>
          </a:prstGeom>
        </p:spPr>
      </p:pic>
      <p:pic>
        <p:nvPicPr>
          <p:cNvPr id="21" name="Graphic 20" descr="Fir tree with solid fill">
            <a:extLst>
              <a:ext uri="{FF2B5EF4-FFF2-40B4-BE49-F238E27FC236}">
                <a16:creationId xmlns:a16="http://schemas.microsoft.com/office/drawing/2014/main" id="{311DE7E7-30FB-54CC-701B-8C624A11BD2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930400" y="4927600"/>
            <a:ext cx="836296" cy="836296"/>
          </a:xfrm>
          <a:prstGeom prst="rect">
            <a:avLst/>
          </a:prstGeom>
        </p:spPr>
      </p:pic>
      <p:pic>
        <p:nvPicPr>
          <p:cNvPr id="23" name="Graphic 22" descr="Agriculture with solid fill">
            <a:extLst>
              <a:ext uri="{FF2B5EF4-FFF2-40B4-BE49-F238E27FC236}">
                <a16:creationId xmlns:a16="http://schemas.microsoft.com/office/drawing/2014/main" id="{FC9A8F1E-63C1-39F0-8CD6-5255F44CE3C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597400" y="4851400"/>
            <a:ext cx="836296" cy="836296"/>
          </a:xfrm>
          <a:prstGeom prst="rect">
            <a:avLst/>
          </a:prstGeom>
        </p:spPr>
      </p:pic>
      <p:pic>
        <p:nvPicPr>
          <p:cNvPr id="25" name="Graphic 24" descr="Topography Map with solid fill">
            <a:extLst>
              <a:ext uri="{FF2B5EF4-FFF2-40B4-BE49-F238E27FC236}">
                <a16:creationId xmlns:a16="http://schemas.microsoft.com/office/drawing/2014/main" id="{E9FCEDCD-DC31-74A5-A555-53E579E8C35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874000" y="4851400"/>
            <a:ext cx="914400" cy="914400"/>
          </a:xfrm>
          <a:prstGeom prst="rect">
            <a:avLst/>
          </a:prstGeom>
        </p:spPr>
      </p:pic>
    </p:spTree>
    <p:extLst>
      <p:ext uri="{BB962C8B-B14F-4D97-AF65-F5344CB8AC3E}">
        <p14:creationId xmlns:p14="http://schemas.microsoft.com/office/powerpoint/2010/main" val="4250582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38AD-DE3C-8DF2-0972-CD21FA2BC8D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5F6914-4E58-16E6-D922-E36009120DC6}"/>
              </a:ext>
            </a:extLst>
          </p:cNvPr>
          <p:cNvSpPr>
            <a:spLocks noGrp="1"/>
          </p:cNvSpPr>
          <p:nvPr>
            <p:ph type="title"/>
          </p:nvPr>
        </p:nvSpPr>
        <p:spPr>
          <a:xfrm>
            <a:off x="1066800" y="1"/>
            <a:ext cx="10058400" cy="1097280"/>
          </a:xfrm>
        </p:spPr>
        <p:txBody>
          <a:bodyPr/>
          <a:lstStyle/>
          <a:p>
            <a:r>
              <a:rPr lang="en-US" b="1" dirty="0">
                <a:solidFill>
                  <a:srgbClr val="449080"/>
                </a:solidFill>
                <a:latin typeface="Garamond" panose="02020404030301010803" pitchFamily="18" charset="0"/>
              </a:rPr>
              <a:t>Steering Committee Structure</a:t>
            </a:r>
          </a:p>
        </p:txBody>
      </p:sp>
      <p:pic>
        <p:nvPicPr>
          <p:cNvPr id="7" name="Picture 6">
            <a:extLst>
              <a:ext uri="{FF2B5EF4-FFF2-40B4-BE49-F238E27FC236}">
                <a16:creationId xmlns:a16="http://schemas.microsoft.com/office/drawing/2014/main" id="{8D92D8FE-7EBF-17D5-2BA9-94A38DAE813C}"/>
              </a:ext>
            </a:extLst>
          </p:cNvPr>
          <p:cNvPicPr>
            <a:picLocks noChangeAspect="1"/>
          </p:cNvPicPr>
          <p:nvPr/>
        </p:nvPicPr>
        <p:blipFill>
          <a:blip r:embed="rId3"/>
          <a:stretch>
            <a:fillRect/>
          </a:stretch>
        </p:blipFill>
        <p:spPr>
          <a:xfrm>
            <a:off x="1066800" y="1278731"/>
            <a:ext cx="10058400" cy="4798220"/>
          </a:xfrm>
          <a:prstGeom prst="rect">
            <a:avLst/>
          </a:prstGeom>
        </p:spPr>
      </p:pic>
    </p:spTree>
    <p:extLst>
      <p:ext uri="{BB962C8B-B14F-4D97-AF65-F5344CB8AC3E}">
        <p14:creationId xmlns:p14="http://schemas.microsoft.com/office/powerpoint/2010/main" val="3283766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8AEE8-D7E6-D71B-DF5C-BC43B4E9573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E31F2D5-D326-72CB-30A8-9ED38421E8F2}"/>
              </a:ext>
            </a:extLst>
          </p:cNvPr>
          <p:cNvSpPr>
            <a:spLocks noGrp="1"/>
          </p:cNvSpPr>
          <p:nvPr>
            <p:ph type="title"/>
          </p:nvPr>
        </p:nvSpPr>
        <p:spPr>
          <a:xfrm>
            <a:off x="1066800" y="1"/>
            <a:ext cx="10058400" cy="1097280"/>
          </a:xfrm>
        </p:spPr>
        <p:txBody>
          <a:bodyPr/>
          <a:lstStyle/>
          <a:p>
            <a:r>
              <a:rPr lang="en-US" b="1" dirty="0">
                <a:solidFill>
                  <a:srgbClr val="449080"/>
                </a:solidFill>
                <a:latin typeface="Garamond" panose="02020404030301010803" pitchFamily="18" charset="0"/>
              </a:rPr>
              <a:t>Steering Committee Process</a:t>
            </a:r>
          </a:p>
        </p:txBody>
      </p:sp>
      <p:sp>
        <p:nvSpPr>
          <p:cNvPr id="3" name="Content Placeholder 2">
            <a:extLst>
              <a:ext uri="{FF2B5EF4-FFF2-40B4-BE49-F238E27FC236}">
                <a16:creationId xmlns:a16="http://schemas.microsoft.com/office/drawing/2014/main" id="{6D182B54-1769-8CAB-20E5-3974D312FD0D}"/>
              </a:ext>
            </a:extLst>
          </p:cNvPr>
          <p:cNvSpPr>
            <a:spLocks noGrp="1"/>
          </p:cNvSpPr>
          <p:nvPr>
            <p:ph idx="1"/>
          </p:nvPr>
        </p:nvSpPr>
        <p:spPr>
          <a:xfrm>
            <a:off x="800100" y="1447800"/>
            <a:ext cx="11068050" cy="4274820"/>
          </a:xfrm>
        </p:spPr>
        <p:txBody>
          <a:bodyPr>
            <a:normAutofit fontScale="92500" lnSpcReduction="10000"/>
          </a:bodyPr>
          <a:lstStyle/>
          <a:p>
            <a:pPr marL="457200" indent="-457200">
              <a:buFont typeface="Arial" panose="020B0604020202020204" pitchFamily="34" charset="0"/>
              <a:buChar char="•"/>
            </a:pPr>
            <a:r>
              <a:rPr lang="en-US" sz="2600" dirty="0">
                <a:solidFill>
                  <a:srgbClr val="000000"/>
                </a:solidFill>
                <a:latin typeface="Garamond" panose="02020404030301010803" pitchFamily="18" charset="0"/>
              </a:rPr>
              <a:t>Hybrid Meetings – each committee runs back to back over the course of two days</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Call to order by Chair</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Staff Presents all bills that have been introduced since the last meeting seeking a position from membership (Support, Oppose, Monitor, Amend, No Position)</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Participants are encouraged to participate by raising table tents or using the “raise hand” feature on Zoom; or cough loudly on the phone</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After discussion, committee Chair will entertain a motion to adopt a position (vote by acclamation, in room/zoom/phone, or roll call) – one county one vote</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65% or more to take a position – secret sauce of CCI (everything is bipartisan)</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Committee adjourns; next committee convenes</a:t>
            </a:r>
          </a:p>
          <a:p>
            <a:pPr>
              <a:buFont typeface="Arial" panose="020B0604020202020204" pitchFamily="34" charset="0"/>
              <a:buChar char="•"/>
            </a:pPr>
            <a:endParaRPr lang="en-US" dirty="0">
              <a:solidFill>
                <a:srgbClr val="000000"/>
              </a:solidFill>
            </a:endParaRPr>
          </a:p>
          <a:p>
            <a:pPr>
              <a:buFont typeface="Arial" panose="020B0604020202020204" pitchFamily="34" charset="0"/>
              <a:buChar char="•"/>
            </a:pPr>
            <a:endParaRPr lang="en-US" dirty="0">
              <a:solidFill>
                <a:srgbClr val="000000"/>
              </a:solidFill>
            </a:endParaRPr>
          </a:p>
          <a:p>
            <a:pPr>
              <a:buFont typeface="Arial" panose="020B0604020202020204" pitchFamily="34" charset="0"/>
              <a:buChar char="•"/>
            </a:pPr>
            <a:endParaRPr lang="en-US" dirty="0">
              <a:solidFill>
                <a:srgbClr val="000000"/>
              </a:solidFill>
            </a:endParaRPr>
          </a:p>
          <a:p>
            <a:pPr>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403460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73D49-1809-70BE-3693-E9E7DD0B17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62E260-A856-EC0A-3B3D-B7B875F92B9D}"/>
              </a:ext>
            </a:extLst>
          </p:cNvPr>
          <p:cNvSpPr>
            <a:spLocks noGrp="1"/>
          </p:cNvSpPr>
          <p:nvPr>
            <p:ph type="title"/>
          </p:nvPr>
        </p:nvSpPr>
        <p:spPr>
          <a:xfrm>
            <a:off x="1066800" y="1"/>
            <a:ext cx="10058400" cy="1097280"/>
          </a:xfrm>
        </p:spPr>
        <p:txBody>
          <a:bodyPr/>
          <a:lstStyle/>
          <a:p>
            <a:r>
              <a:rPr lang="en-US" b="1" dirty="0">
                <a:solidFill>
                  <a:srgbClr val="449080"/>
                </a:solidFill>
                <a:latin typeface="Garamond" panose="02020404030301010803" pitchFamily="18" charset="0"/>
              </a:rPr>
              <a:t>What’s Next?</a:t>
            </a:r>
          </a:p>
        </p:txBody>
      </p:sp>
      <p:sp>
        <p:nvSpPr>
          <p:cNvPr id="3" name="Content Placeholder 2">
            <a:extLst>
              <a:ext uri="{FF2B5EF4-FFF2-40B4-BE49-F238E27FC236}">
                <a16:creationId xmlns:a16="http://schemas.microsoft.com/office/drawing/2014/main" id="{C8D831BC-7212-67F0-AFF2-E2F3B912E417}"/>
              </a:ext>
            </a:extLst>
          </p:cNvPr>
          <p:cNvSpPr>
            <a:spLocks noGrp="1"/>
          </p:cNvSpPr>
          <p:nvPr>
            <p:ph idx="1"/>
          </p:nvPr>
        </p:nvSpPr>
        <p:spPr>
          <a:xfrm>
            <a:off x="736600" y="1748790"/>
            <a:ext cx="11068050" cy="4274820"/>
          </a:xfrm>
        </p:spPr>
        <p:txBody>
          <a:bodyPr>
            <a:normAutofit/>
          </a:bodyPr>
          <a:lstStyle/>
          <a:p>
            <a:pPr marL="457200" indent="-457200">
              <a:buFont typeface="Arial" panose="020B0604020202020204" pitchFamily="34" charset="0"/>
              <a:buChar char="•"/>
            </a:pPr>
            <a:r>
              <a:rPr lang="en-US" sz="2600" dirty="0">
                <a:solidFill>
                  <a:srgbClr val="000000"/>
                </a:solidFill>
                <a:latin typeface="Garamond" panose="02020404030301010803" pitchFamily="18" charset="0"/>
              </a:rPr>
              <a:t>Steering Committee Briefing Meeting (Virtual Only) – January 24, noon – 1:30pm</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January Steering Committee Meetings (Hybrid) – January 30-31, 9am – 4pm</a:t>
            </a:r>
          </a:p>
          <a:p>
            <a:pPr marL="457200" indent="-457200">
              <a:buFont typeface="Arial" panose="020B0604020202020204" pitchFamily="34" charset="0"/>
              <a:buChar char="•"/>
            </a:pPr>
            <a:r>
              <a:rPr lang="en-US" sz="2600" dirty="0">
                <a:solidFill>
                  <a:srgbClr val="000000"/>
                </a:solidFill>
                <a:latin typeface="Garamond" panose="02020404030301010803" pitchFamily="18" charset="0"/>
              </a:rPr>
              <a:t>Legislative Breakfast (Capitol, 1</a:t>
            </a:r>
            <a:r>
              <a:rPr lang="en-US" sz="2600" baseline="30000" dirty="0">
                <a:solidFill>
                  <a:srgbClr val="000000"/>
                </a:solidFill>
                <a:latin typeface="Garamond" panose="02020404030301010803" pitchFamily="18" charset="0"/>
              </a:rPr>
              <a:t>st</a:t>
            </a:r>
            <a:r>
              <a:rPr lang="en-US" sz="2600" dirty="0">
                <a:solidFill>
                  <a:srgbClr val="000000"/>
                </a:solidFill>
                <a:latin typeface="Garamond" panose="02020404030301010803" pitchFamily="18" charset="0"/>
              </a:rPr>
              <a:t> Floor) – January 31, 7:30 – 9:00am</a:t>
            </a:r>
          </a:p>
          <a:p>
            <a:pPr marL="457200" indent="-457200">
              <a:buFont typeface="Arial" panose="020B0604020202020204" pitchFamily="34" charset="0"/>
              <a:buChar char="•"/>
            </a:pPr>
            <a:endParaRPr lang="en-US" sz="2600" dirty="0">
              <a:solidFill>
                <a:srgbClr val="000000"/>
              </a:solidFill>
              <a:latin typeface="Garamond" panose="02020404030301010803" pitchFamily="18" charset="0"/>
            </a:endParaRPr>
          </a:p>
          <a:p>
            <a:pPr marL="0" indent="0" algn="ctr">
              <a:buNone/>
            </a:pPr>
            <a:r>
              <a:rPr lang="en-US" sz="2600" dirty="0">
                <a:solidFill>
                  <a:srgbClr val="000000"/>
                </a:solidFill>
                <a:latin typeface="Garamond" panose="02020404030301010803" pitchFamily="18" charset="0"/>
              </a:rPr>
              <a:t>For Zoom information, contact Kieran Boes (</a:t>
            </a:r>
            <a:r>
              <a:rPr lang="en-US" sz="2600" dirty="0">
                <a:solidFill>
                  <a:srgbClr val="000000"/>
                </a:solidFill>
                <a:latin typeface="Garamond" panose="02020404030301010803" pitchFamily="18" charset="0"/>
                <a:hlinkClick r:id="rId3"/>
              </a:rPr>
              <a:t>kboes@ccionline.org</a:t>
            </a:r>
            <a:r>
              <a:rPr lang="en-US" sz="2600" dirty="0">
                <a:solidFill>
                  <a:srgbClr val="000000"/>
                </a:solidFill>
                <a:latin typeface="Garamond" panose="02020404030301010803" pitchFamily="18" charset="0"/>
              </a:rPr>
              <a:t>) </a:t>
            </a:r>
          </a:p>
          <a:p>
            <a:pPr>
              <a:buFont typeface="Arial" panose="020B0604020202020204" pitchFamily="34" charset="0"/>
              <a:buChar char="•"/>
            </a:pPr>
            <a:endParaRPr lang="en-US" dirty="0">
              <a:solidFill>
                <a:srgbClr val="000000"/>
              </a:solidFill>
            </a:endParaRPr>
          </a:p>
          <a:p>
            <a:pPr marL="0" indent="0">
              <a:buNone/>
            </a:pPr>
            <a:endParaRPr lang="en-US" dirty="0">
              <a:solidFill>
                <a:srgbClr val="000000"/>
              </a:solidFill>
            </a:endParaRPr>
          </a:p>
          <a:p>
            <a:pPr>
              <a:buFont typeface="Arial" panose="020B0604020202020204" pitchFamily="34" charset="0"/>
              <a:buChar char="•"/>
            </a:pPr>
            <a:endParaRPr lang="en-US" dirty="0">
              <a:solidFill>
                <a:srgbClr val="000000"/>
              </a:solidFill>
            </a:endParaRPr>
          </a:p>
          <a:p>
            <a:pPr>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840710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DFC40-86B8-09EB-BF24-F43C41588E80}"/>
              </a:ext>
            </a:extLst>
          </p:cNvPr>
          <p:cNvSpPr>
            <a:spLocks noGrp="1"/>
          </p:cNvSpPr>
          <p:nvPr>
            <p:ph type="ctrTitle"/>
          </p:nvPr>
        </p:nvSpPr>
        <p:spPr>
          <a:xfrm>
            <a:off x="4348952" y="643467"/>
            <a:ext cx="7172487" cy="5054008"/>
          </a:xfrm>
        </p:spPr>
        <p:txBody>
          <a:bodyPr anchor="ctr">
            <a:normAutofit/>
          </a:bodyPr>
          <a:lstStyle/>
          <a:p>
            <a:r>
              <a:rPr lang="en-US" sz="6600" b="1" dirty="0">
                <a:solidFill>
                  <a:schemeClr val="tx2"/>
                </a:solidFill>
                <a:latin typeface="Garamond"/>
              </a:rPr>
              <a:t>Questions?</a:t>
            </a:r>
          </a:p>
        </p:txBody>
      </p:sp>
    </p:spTree>
    <p:extLst>
      <p:ext uri="{BB962C8B-B14F-4D97-AF65-F5344CB8AC3E}">
        <p14:creationId xmlns:p14="http://schemas.microsoft.com/office/powerpoint/2010/main" val="1283063060"/>
      </p:ext>
    </p:extLst>
  </p:cSld>
  <p:clrMapOvr>
    <a:masterClrMapping/>
  </p:clrMapOvr>
</p:sld>
</file>

<file path=ppt/theme/theme1.xml><?xml version="1.0" encoding="utf-8"?>
<a:theme xmlns:a="http://schemas.openxmlformats.org/drawingml/2006/main" name="Retrospect">
  <a:themeElements>
    <a:clrScheme name="Custom 1">
      <a:dk1>
        <a:srgbClr val="FFFFFF"/>
      </a:dk1>
      <a:lt1>
        <a:srgbClr val="FFFFFF"/>
      </a:lt1>
      <a:dk2>
        <a:srgbClr val="449080"/>
      </a:dk2>
      <a:lt2>
        <a:srgbClr val="449080"/>
      </a:lt2>
      <a:accent1>
        <a:srgbClr val="574319"/>
      </a:accent1>
      <a:accent2>
        <a:srgbClr val="449080"/>
      </a:accent2>
      <a:accent3>
        <a:srgbClr val="574319"/>
      </a:accent3>
      <a:accent4>
        <a:srgbClr val="449080"/>
      </a:accent4>
      <a:accent5>
        <a:srgbClr val="449080"/>
      </a:accent5>
      <a:accent6>
        <a:srgbClr val="449080"/>
      </a:accent6>
      <a:hlink>
        <a:srgbClr val="449080"/>
      </a:hlink>
      <a:folHlink>
        <a:srgbClr val="449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2630</TotalTime>
  <Words>1645</Words>
  <Application>Microsoft Office PowerPoint</Application>
  <PresentationFormat>Widescreen</PresentationFormat>
  <Paragraphs>166</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Garamond</vt:lpstr>
      <vt:lpstr>Times New Roman</vt:lpstr>
      <vt:lpstr>Retrospect</vt:lpstr>
      <vt:lpstr>New Commissioner Orientation – Legislative Overview &amp; CCI Steering Committee Meetings</vt:lpstr>
      <vt:lpstr>Agenda</vt:lpstr>
      <vt:lpstr>Legislative Process</vt:lpstr>
      <vt:lpstr>Bill Paper – what am I looking at?</vt:lpstr>
      <vt:lpstr>Legislative Process – Committee Hearing</vt:lpstr>
      <vt:lpstr>Legislative Process – Committee of the Whole Third Reading  move to next Chamber</vt:lpstr>
      <vt:lpstr>Legislative Process – Committee Hearings</vt:lpstr>
      <vt:lpstr>PowerPoint Presentation</vt:lpstr>
      <vt:lpstr>PowerPoint Presentation</vt:lpstr>
      <vt:lpstr>Tips for Lobbying </vt:lpstr>
      <vt:lpstr>RESOURCES TO REMEMBER </vt:lpstr>
      <vt:lpstr>PowerPoint Presentation</vt:lpstr>
      <vt:lpstr>CCI’s Steering Committees</vt:lpstr>
      <vt:lpstr>CCI’s Nine Steering Committees</vt:lpstr>
      <vt:lpstr>Steering Committee Structure</vt:lpstr>
      <vt:lpstr>Steering Committee Process</vt:lpstr>
      <vt:lpstr>What’s Next?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First</dc:creator>
  <cp:lastModifiedBy>Kelly Flenniken</cp:lastModifiedBy>
  <cp:revision>2</cp:revision>
  <cp:lastPrinted>2023-03-15T17:21:54Z</cp:lastPrinted>
  <dcterms:created xsi:type="dcterms:W3CDTF">2021-01-29T15:43:03Z</dcterms:created>
  <dcterms:modified xsi:type="dcterms:W3CDTF">2025-01-15T18:50:36Z</dcterms:modified>
</cp:coreProperties>
</file>