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441" r:id="rId2"/>
    <p:sldId id="455" r:id="rId3"/>
    <p:sldId id="457" r:id="rId4"/>
    <p:sldId id="458" r:id="rId5"/>
    <p:sldId id="438" r:id="rId6"/>
    <p:sldId id="459" r:id="rId7"/>
    <p:sldId id="432" r:id="rId8"/>
    <p:sldId id="435" r:id="rId9"/>
    <p:sldId id="449" r:id="rId10"/>
    <p:sldId id="450" r:id="rId11"/>
    <p:sldId id="417" r:id="rId12"/>
    <p:sldId id="461" r:id="rId13"/>
    <p:sldId id="409" r:id="rId14"/>
    <p:sldId id="269" r:id="rId15"/>
    <p:sldId id="410" r:id="rId16"/>
    <p:sldId id="411" r:id="rId17"/>
    <p:sldId id="412" r:id="rId18"/>
    <p:sldId id="415" r:id="rId19"/>
    <p:sldId id="460" r:id="rId20"/>
    <p:sldId id="462" r:id="rId21"/>
    <p:sldId id="456" r:id="rId22"/>
  </p:sldIdLst>
  <p:sldSz cx="12192000" cy="6858000"/>
  <p:notesSz cx="7011988" cy="9297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B7DB93E-34A4-445A-875C-1D81FD88D392}">
          <p14:sldIdLst>
            <p14:sldId id="441"/>
            <p14:sldId id="455"/>
            <p14:sldId id="457"/>
            <p14:sldId id="458"/>
            <p14:sldId id="438"/>
            <p14:sldId id="459"/>
            <p14:sldId id="432"/>
            <p14:sldId id="435"/>
            <p14:sldId id="449"/>
            <p14:sldId id="450"/>
            <p14:sldId id="417"/>
            <p14:sldId id="461"/>
            <p14:sldId id="409"/>
            <p14:sldId id="269"/>
            <p14:sldId id="410"/>
            <p14:sldId id="411"/>
            <p14:sldId id="412"/>
            <p14:sldId id="415"/>
            <p14:sldId id="460"/>
            <p14:sldId id="462"/>
            <p14:sldId id="45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74319"/>
    <a:srgbClr val="449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D92B10-910E-4CCA-B9A8-DB6B69DFF430}" v="2" dt="2025-01-15T17:58:58.2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86" autoAdjust="0"/>
    <p:restoredTop sz="68978" autoAdjust="0"/>
  </p:normalViewPr>
  <p:slideViewPr>
    <p:cSldViewPr snapToGrid="0">
      <p:cViewPr varScale="1">
        <p:scale>
          <a:sx n="72" d="100"/>
          <a:sy n="72" d="100"/>
        </p:scale>
        <p:origin x="1470" y="78"/>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ie Olson" userId="S::aolson@ccionline.org::121c2525-e675-4faa-b409-f6ed023d7f5a" providerId="AD" clId="Web-{2ADAE340-8B6F-FECC-76C0-3CDAF5B0A310}"/>
    <pc:docChg chg="modSld">
      <pc:chgData name="Annie Olson" userId="S::aolson@ccionline.org::121c2525-e675-4faa-b409-f6ed023d7f5a" providerId="AD" clId="Web-{2ADAE340-8B6F-FECC-76C0-3CDAF5B0A310}" dt="2025-01-13T17:39:36.968" v="40" actId="20577"/>
      <pc:docMkLst>
        <pc:docMk/>
      </pc:docMkLst>
      <pc:sldChg chg="modSp">
        <pc:chgData name="Annie Olson" userId="S::aolson@ccionline.org::121c2525-e675-4faa-b409-f6ed023d7f5a" providerId="AD" clId="Web-{2ADAE340-8B6F-FECC-76C0-3CDAF5B0A310}" dt="2025-01-13T17:37:48.247" v="5" actId="1076"/>
        <pc:sldMkLst>
          <pc:docMk/>
          <pc:sldMk cId="3083091003" sldId="269"/>
        </pc:sldMkLst>
        <pc:picChg chg="mod">
          <ac:chgData name="Annie Olson" userId="S::aolson@ccionline.org::121c2525-e675-4faa-b409-f6ed023d7f5a" providerId="AD" clId="Web-{2ADAE340-8B6F-FECC-76C0-3CDAF5B0A310}" dt="2025-01-13T17:37:48.247" v="5" actId="1076"/>
          <ac:picMkLst>
            <pc:docMk/>
            <pc:sldMk cId="3083091003" sldId="269"/>
            <ac:picMk id="9" creationId="{886ED280-002C-D2F0-1484-91426DC3B291}"/>
          </ac:picMkLst>
        </pc:picChg>
      </pc:sldChg>
      <pc:sldChg chg="modSp">
        <pc:chgData name="Annie Olson" userId="S::aolson@ccionline.org::121c2525-e675-4faa-b409-f6ed023d7f5a" providerId="AD" clId="Web-{2ADAE340-8B6F-FECC-76C0-3CDAF5B0A310}" dt="2025-01-13T17:38:25.748" v="37" actId="20577"/>
        <pc:sldMkLst>
          <pc:docMk/>
          <pc:sldMk cId="3212833784" sldId="410"/>
        </pc:sldMkLst>
        <pc:spChg chg="mod">
          <ac:chgData name="Annie Olson" userId="S::aolson@ccionline.org::121c2525-e675-4faa-b409-f6ed023d7f5a" providerId="AD" clId="Web-{2ADAE340-8B6F-FECC-76C0-3CDAF5B0A310}" dt="2025-01-13T17:38:25.748" v="37" actId="20577"/>
          <ac:spMkLst>
            <pc:docMk/>
            <pc:sldMk cId="3212833784" sldId="410"/>
            <ac:spMk id="9" creationId="{B3EB5B1F-223C-6501-3B22-F7167D2E2002}"/>
          </ac:spMkLst>
        </pc:spChg>
      </pc:sldChg>
      <pc:sldChg chg="modSp">
        <pc:chgData name="Annie Olson" userId="S::aolson@ccionline.org::121c2525-e675-4faa-b409-f6ed023d7f5a" providerId="AD" clId="Web-{2ADAE340-8B6F-FECC-76C0-3CDAF5B0A310}" dt="2025-01-13T17:39:36.968" v="40" actId="20577"/>
        <pc:sldMkLst>
          <pc:docMk/>
          <pc:sldMk cId="1863930406" sldId="460"/>
        </pc:sldMkLst>
        <pc:spChg chg="mod">
          <ac:chgData name="Annie Olson" userId="S::aolson@ccionline.org::121c2525-e675-4faa-b409-f6ed023d7f5a" providerId="AD" clId="Web-{2ADAE340-8B6F-FECC-76C0-3CDAF5B0A310}" dt="2025-01-13T17:39:36.968" v="40" actId="20577"/>
          <ac:spMkLst>
            <pc:docMk/>
            <pc:sldMk cId="1863930406" sldId="460"/>
            <ac:spMk id="3" creationId="{77035FDB-7152-F2A3-3A50-77229107DD55}"/>
          </ac:spMkLst>
        </pc:spChg>
      </pc:sldChg>
    </pc:docChg>
  </pc:docChgLst>
  <pc:docChgLst>
    <pc:chgData name="Kelly Flenniken" userId="8135c8cb-b5ae-4b61-af3b-76607907c1b8" providerId="ADAL" clId="{E9D92B10-910E-4CCA-B9A8-DB6B69DFF430}"/>
    <pc:docChg chg="undo custSel addSld delSld modSld sldOrd modSection">
      <pc:chgData name="Kelly Flenniken" userId="8135c8cb-b5ae-4b61-af3b-76607907c1b8" providerId="ADAL" clId="{E9D92B10-910E-4CCA-B9A8-DB6B69DFF430}" dt="2025-01-15T18:46:55.988" v="4784" actId="6549"/>
      <pc:docMkLst>
        <pc:docMk/>
      </pc:docMkLst>
      <pc:sldChg chg="modSp add mod modNotesTx">
        <pc:chgData name="Kelly Flenniken" userId="8135c8cb-b5ae-4b61-af3b-76607907c1b8" providerId="ADAL" clId="{E9D92B10-910E-4CCA-B9A8-DB6B69DFF430}" dt="2025-01-15T03:55:38.299" v="4571" actId="20577"/>
        <pc:sldMkLst>
          <pc:docMk/>
          <pc:sldMk cId="3083091003" sldId="269"/>
        </pc:sldMkLst>
        <pc:spChg chg="mod">
          <ac:chgData name="Kelly Flenniken" userId="8135c8cb-b5ae-4b61-af3b-76607907c1b8" providerId="ADAL" clId="{E9D92B10-910E-4CCA-B9A8-DB6B69DFF430}" dt="2025-01-11T03:03:25.869" v="1399" actId="1036"/>
          <ac:spMkLst>
            <pc:docMk/>
            <pc:sldMk cId="3083091003" sldId="269"/>
            <ac:spMk id="2" creationId="{2834D64B-7D31-9DEF-0953-EB9550E143CE}"/>
          </ac:spMkLst>
        </pc:spChg>
        <pc:spChg chg="mod">
          <ac:chgData name="Kelly Flenniken" userId="8135c8cb-b5ae-4b61-af3b-76607907c1b8" providerId="ADAL" clId="{E9D92B10-910E-4CCA-B9A8-DB6B69DFF430}" dt="2025-01-11T03:03:05.668" v="1381" actId="20577"/>
          <ac:spMkLst>
            <pc:docMk/>
            <pc:sldMk cId="3083091003" sldId="269"/>
            <ac:spMk id="3" creationId="{1A94ECE8-6E41-BBEB-A8F8-496E71609126}"/>
          </ac:spMkLst>
        </pc:spChg>
        <pc:spChg chg="mod">
          <ac:chgData name="Kelly Flenniken" userId="8135c8cb-b5ae-4b61-af3b-76607907c1b8" providerId="ADAL" clId="{E9D92B10-910E-4CCA-B9A8-DB6B69DFF430}" dt="2025-01-11T03:03:36.469" v="1427" actId="1035"/>
          <ac:spMkLst>
            <pc:docMk/>
            <pc:sldMk cId="3083091003" sldId="269"/>
            <ac:spMk id="8" creationId="{F0997A89-4B4C-B590-6B63-DD42AA89C68F}"/>
          </ac:spMkLst>
        </pc:spChg>
        <pc:picChg chg="mod">
          <ac:chgData name="Kelly Flenniken" userId="8135c8cb-b5ae-4b61-af3b-76607907c1b8" providerId="ADAL" clId="{E9D92B10-910E-4CCA-B9A8-DB6B69DFF430}" dt="2025-01-11T03:03:42.519" v="1428" actId="14100"/>
          <ac:picMkLst>
            <pc:docMk/>
            <pc:sldMk cId="3083091003" sldId="269"/>
            <ac:picMk id="9" creationId="{886ED280-002C-D2F0-1484-91426DC3B291}"/>
          </ac:picMkLst>
        </pc:picChg>
      </pc:sldChg>
      <pc:sldChg chg="del">
        <pc:chgData name="Kelly Flenniken" userId="8135c8cb-b5ae-4b61-af3b-76607907c1b8" providerId="ADAL" clId="{E9D92B10-910E-4CCA-B9A8-DB6B69DFF430}" dt="2025-01-10T21:47:03.394" v="203" actId="47"/>
        <pc:sldMkLst>
          <pc:docMk/>
          <pc:sldMk cId="0" sldId="271"/>
        </pc:sldMkLst>
      </pc:sldChg>
      <pc:sldChg chg="delSp modSp add mod ord modNotesTx">
        <pc:chgData name="Kelly Flenniken" userId="8135c8cb-b5ae-4b61-af3b-76607907c1b8" providerId="ADAL" clId="{E9D92B10-910E-4CCA-B9A8-DB6B69DFF430}" dt="2025-01-15T18:01:11.458" v="4777" actId="20577"/>
        <pc:sldMkLst>
          <pc:docMk/>
          <pc:sldMk cId="3400268646" sldId="409"/>
        </pc:sldMkLst>
        <pc:spChg chg="mod">
          <ac:chgData name="Kelly Flenniken" userId="8135c8cb-b5ae-4b61-af3b-76607907c1b8" providerId="ADAL" clId="{E9D92B10-910E-4CCA-B9A8-DB6B69DFF430}" dt="2025-01-15T03:54:35.521" v="4405" actId="20577"/>
          <ac:spMkLst>
            <pc:docMk/>
            <pc:sldMk cId="3400268646" sldId="409"/>
            <ac:spMk id="2" creationId="{E93AC070-A518-E07D-AC00-4495086EC755}"/>
          </ac:spMkLst>
        </pc:spChg>
        <pc:spChg chg="mod">
          <ac:chgData name="Kelly Flenniken" userId="8135c8cb-b5ae-4b61-af3b-76607907c1b8" providerId="ADAL" clId="{E9D92B10-910E-4CCA-B9A8-DB6B69DFF430}" dt="2025-01-10T22:17:55.316" v="932" actId="6549"/>
          <ac:spMkLst>
            <pc:docMk/>
            <pc:sldMk cId="3400268646" sldId="409"/>
            <ac:spMk id="3" creationId="{86E88893-ED91-857D-F05D-717BA41BB46D}"/>
          </ac:spMkLst>
        </pc:spChg>
      </pc:sldChg>
      <pc:sldChg chg="addSp delSp modSp add mod ord">
        <pc:chgData name="Kelly Flenniken" userId="8135c8cb-b5ae-4b61-af3b-76607907c1b8" providerId="ADAL" clId="{E9D92B10-910E-4CCA-B9A8-DB6B69DFF430}" dt="2025-01-15T18:02:30.410" v="4780" actId="179"/>
        <pc:sldMkLst>
          <pc:docMk/>
          <pc:sldMk cId="3212833784" sldId="410"/>
        </pc:sldMkLst>
        <pc:spChg chg="add mod">
          <ac:chgData name="Kelly Flenniken" userId="8135c8cb-b5ae-4b61-af3b-76607907c1b8" providerId="ADAL" clId="{E9D92B10-910E-4CCA-B9A8-DB6B69DFF430}" dt="2025-01-15T18:02:30.410" v="4780" actId="179"/>
          <ac:spMkLst>
            <pc:docMk/>
            <pc:sldMk cId="3212833784" sldId="410"/>
            <ac:spMk id="9" creationId="{B3EB5B1F-223C-6501-3B22-F7167D2E2002}"/>
          </ac:spMkLst>
        </pc:spChg>
        <pc:picChg chg="mod">
          <ac:chgData name="Kelly Flenniken" userId="8135c8cb-b5ae-4b61-af3b-76607907c1b8" providerId="ADAL" clId="{E9D92B10-910E-4CCA-B9A8-DB6B69DFF430}" dt="2025-01-10T22:19:50.968" v="950" actId="1076"/>
          <ac:picMkLst>
            <pc:docMk/>
            <pc:sldMk cId="3212833784" sldId="410"/>
            <ac:picMk id="5" creationId="{B8DE6269-9027-3F26-CF58-DA01F0429FC9}"/>
          </ac:picMkLst>
        </pc:picChg>
      </pc:sldChg>
      <pc:sldChg chg="delSp modSp add mod ord">
        <pc:chgData name="Kelly Flenniken" userId="8135c8cb-b5ae-4b61-af3b-76607907c1b8" providerId="ADAL" clId="{E9D92B10-910E-4CCA-B9A8-DB6B69DFF430}" dt="2025-01-15T04:02:09.479" v="4586" actId="1035"/>
        <pc:sldMkLst>
          <pc:docMk/>
          <pc:sldMk cId="3585233780" sldId="411"/>
        </pc:sldMkLst>
        <pc:spChg chg="mod">
          <ac:chgData name="Kelly Flenniken" userId="8135c8cb-b5ae-4b61-af3b-76607907c1b8" providerId="ADAL" clId="{E9D92B10-910E-4CCA-B9A8-DB6B69DFF430}" dt="2025-01-15T04:02:09.479" v="4586" actId="1035"/>
          <ac:spMkLst>
            <pc:docMk/>
            <pc:sldMk cId="3585233780" sldId="411"/>
            <ac:spMk id="2" creationId="{0BA21C9D-3CFC-FE93-44F0-EC987F1FA6B4}"/>
          </ac:spMkLst>
        </pc:spChg>
        <pc:picChg chg="mod">
          <ac:chgData name="Kelly Flenniken" userId="8135c8cb-b5ae-4b61-af3b-76607907c1b8" providerId="ADAL" clId="{E9D92B10-910E-4CCA-B9A8-DB6B69DFF430}" dt="2025-01-10T22:21:41.291" v="977" actId="1076"/>
          <ac:picMkLst>
            <pc:docMk/>
            <pc:sldMk cId="3585233780" sldId="411"/>
            <ac:picMk id="4" creationId="{76A74C30-09FE-F9F0-9B84-C60557DEC65A}"/>
          </ac:picMkLst>
        </pc:picChg>
      </pc:sldChg>
      <pc:sldChg chg="modSp add mod ord">
        <pc:chgData name="Kelly Flenniken" userId="8135c8cb-b5ae-4b61-af3b-76607907c1b8" providerId="ADAL" clId="{E9D92B10-910E-4CCA-B9A8-DB6B69DFF430}" dt="2025-01-10T22:23:22.609" v="1071"/>
        <pc:sldMkLst>
          <pc:docMk/>
          <pc:sldMk cId="4109965466" sldId="412"/>
        </pc:sldMkLst>
        <pc:spChg chg="mod">
          <ac:chgData name="Kelly Flenniken" userId="8135c8cb-b5ae-4b61-af3b-76607907c1b8" providerId="ADAL" clId="{E9D92B10-910E-4CCA-B9A8-DB6B69DFF430}" dt="2025-01-10T22:22:52.893" v="1021" actId="20577"/>
          <ac:spMkLst>
            <pc:docMk/>
            <pc:sldMk cId="4109965466" sldId="412"/>
            <ac:spMk id="3" creationId="{63CA5658-BD4B-78C4-20A7-874855F47B61}"/>
          </ac:spMkLst>
        </pc:spChg>
        <pc:spChg chg="mod">
          <ac:chgData name="Kelly Flenniken" userId="8135c8cb-b5ae-4b61-af3b-76607907c1b8" providerId="ADAL" clId="{E9D92B10-910E-4CCA-B9A8-DB6B69DFF430}" dt="2025-01-10T22:23:15.398" v="1069" actId="1036"/>
          <ac:spMkLst>
            <pc:docMk/>
            <pc:sldMk cId="4109965466" sldId="412"/>
            <ac:spMk id="8" creationId="{1E35AFEE-FEB0-E108-3BF1-EE766BF80A6E}"/>
          </ac:spMkLst>
        </pc:spChg>
        <pc:picChg chg="mod">
          <ac:chgData name="Kelly Flenniken" userId="8135c8cb-b5ae-4b61-af3b-76607907c1b8" providerId="ADAL" clId="{E9D92B10-910E-4CCA-B9A8-DB6B69DFF430}" dt="2025-01-10T22:23:10.490" v="1054" actId="1036"/>
          <ac:picMkLst>
            <pc:docMk/>
            <pc:sldMk cId="4109965466" sldId="412"/>
            <ac:picMk id="5" creationId="{B618CAF7-FA3A-E391-D14B-327F44CB0C31}"/>
          </ac:picMkLst>
        </pc:picChg>
      </pc:sldChg>
      <pc:sldChg chg="modSp add mod">
        <pc:chgData name="Kelly Flenniken" userId="8135c8cb-b5ae-4b61-af3b-76607907c1b8" providerId="ADAL" clId="{E9D92B10-910E-4CCA-B9A8-DB6B69DFF430}" dt="2025-01-10T22:31:55.586" v="1347" actId="1035"/>
        <pc:sldMkLst>
          <pc:docMk/>
          <pc:sldMk cId="3753481834" sldId="415"/>
        </pc:sldMkLst>
        <pc:spChg chg="mod">
          <ac:chgData name="Kelly Flenniken" userId="8135c8cb-b5ae-4b61-af3b-76607907c1b8" providerId="ADAL" clId="{E9D92B10-910E-4CCA-B9A8-DB6B69DFF430}" dt="2025-01-10T22:24:32.931" v="1152" actId="1036"/>
          <ac:spMkLst>
            <pc:docMk/>
            <pc:sldMk cId="3753481834" sldId="415"/>
            <ac:spMk id="2" creationId="{06287145-9B6F-98F3-7F3A-562240AA6E01}"/>
          </ac:spMkLst>
        </pc:spChg>
        <pc:spChg chg="mod">
          <ac:chgData name="Kelly Flenniken" userId="8135c8cb-b5ae-4b61-af3b-76607907c1b8" providerId="ADAL" clId="{E9D92B10-910E-4CCA-B9A8-DB6B69DFF430}" dt="2025-01-10T22:31:55.586" v="1347" actId="1035"/>
          <ac:spMkLst>
            <pc:docMk/>
            <pc:sldMk cId="3753481834" sldId="415"/>
            <ac:spMk id="3" creationId="{4DA1FE0C-F586-5398-C8EB-735AE7B0B317}"/>
          </ac:spMkLst>
        </pc:spChg>
      </pc:sldChg>
      <pc:sldChg chg="modSp mod modNotesTx">
        <pc:chgData name="Kelly Flenniken" userId="8135c8cb-b5ae-4b61-af3b-76607907c1b8" providerId="ADAL" clId="{E9D92B10-910E-4CCA-B9A8-DB6B69DFF430}" dt="2025-01-15T03:36:21.305" v="3704" actId="20577"/>
        <pc:sldMkLst>
          <pc:docMk/>
          <pc:sldMk cId="974373531" sldId="417"/>
        </pc:sldMkLst>
        <pc:spChg chg="mod">
          <ac:chgData name="Kelly Flenniken" userId="8135c8cb-b5ae-4b61-af3b-76607907c1b8" providerId="ADAL" clId="{E9D92B10-910E-4CCA-B9A8-DB6B69DFF430}" dt="2025-01-15T03:35:40.583" v="3685" actId="20577"/>
          <ac:spMkLst>
            <pc:docMk/>
            <pc:sldMk cId="974373531" sldId="417"/>
            <ac:spMk id="2" creationId="{2A87C96F-0447-6CB4-F157-86C7C05CFFDA}"/>
          </ac:spMkLst>
        </pc:spChg>
      </pc:sldChg>
      <pc:sldChg chg="modNotesTx">
        <pc:chgData name="Kelly Flenniken" userId="8135c8cb-b5ae-4b61-af3b-76607907c1b8" providerId="ADAL" clId="{E9D92B10-910E-4CCA-B9A8-DB6B69DFF430}" dt="2025-01-15T02:45:42.958" v="1550" actId="20577"/>
        <pc:sldMkLst>
          <pc:docMk/>
          <pc:sldMk cId="3505008572" sldId="435"/>
        </pc:sldMkLst>
      </pc:sldChg>
      <pc:sldChg chg="ord modNotesTx">
        <pc:chgData name="Kelly Flenniken" userId="8135c8cb-b5ae-4b61-af3b-76607907c1b8" providerId="ADAL" clId="{E9D92B10-910E-4CCA-B9A8-DB6B69DFF430}" dt="2025-01-10T21:56:00.132" v="646"/>
        <pc:sldMkLst>
          <pc:docMk/>
          <pc:sldMk cId="1328978243" sldId="438"/>
        </pc:sldMkLst>
      </pc:sldChg>
      <pc:sldChg chg="delSp modSp mod">
        <pc:chgData name="Kelly Flenniken" userId="8135c8cb-b5ae-4b61-af3b-76607907c1b8" providerId="ADAL" clId="{E9D92B10-910E-4CCA-B9A8-DB6B69DFF430}" dt="2025-01-15T17:59:13.489" v="4715" actId="207"/>
        <pc:sldMkLst>
          <pc:docMk/>
          <pc:sldMk cId="1040725683" sldId="441"/>
        </pc:sldMkLst>
        <pc:spChg chg="mod">
          <ac:chgData name="Kelly Flenniken" userId="8135c8cb-b5ae-4b61-af3b-76607907c1b8" providerId="ADAL" clId="{E9D92B10-910E-4CCA-B9A8-DB6B69DFF430}" dt="2025-01-11T02:59:37.205" v="1363" actId="1076"/>
          <ac:spMkLst>
            <pc:docMk/>
            <pc:sldMk cId="1040725683" sldId="441"/>
            <ac:spMk id="2" creationId="{4335B6B8-5038-F5C9-1CF2-FB14F9BE7756}"/>
          </ac:spMkLst>
        </pc:spChg>
        <pc:spChg chg="mod">
          <ac:chgData name="Kelly Flenniken" userId="8135c8cb-b5ae-4b61-af3b-76607907c1b8" providerId="ADAL" clId="{E9D92B10-910E-4CCA-B9A8-DB6B69DFF430}" dt="2025-01-15T17:59:13.489" v="4715" actId="207"/>
          <ac:spMkLst>
            <pc:docMk/>
            <pc:sldMk cId="1040725683" sldId="441"/>
            <ac:spMk id="3" creationId="{9A46C95F-4504-4FAF-CAD9-1EFB2CDABACB}"/>
          </ac:spMkLst>
        </pc:spChg>
      </pc:sldChg>
      <pc:sldChg chg="del">
        <pc:chgData name="Kelly Flenniken" userId="8135c8cb-b5ae-4b61-af3b-76607907c1b8" providerId="ADAL" clId="{E9D92B10-910E-4CCA-B9A8-DB6B69DFF430}" dt="2025-01-10T21:28:38.207" v="64" actId="47"/>
        <pc:sldMkLst>
          <pc:docMk/>
          <pc:sldMk cId="3018681007" sldId="448"/>
        </pc:sldMkLst>
      </pc:sldChg>
      <pc:sldChg chg="modNotesTx">
        <pc:chgData name="Kelly Flenniken" userId="8135c8cb-b5ae-4b61-af3b-76607907c1b8" providerId="ADAL" clId="{E9D92B10-910E-4CCA-B9A8-DB6B69DFF430}" dt="2025-01-15T03:15:05.629" v="2139" actId="20577"/>
        <pc:sldMkLst>
          <pc:docMk/>
          <pc:sldMk cId="3655155224" sldId="449"/>
        </pc:sldMkLst>
      </pc:sldChg>
      <pc:sldChg chg="modNotesTx">
        <pc:chgData name="Kelly Flenniken" userId="8135c8cb-b5ae-4b61-af3b-76607907c1b8" providerId="ADAL" clId="{E9D92B10-910E-4CCA-B9A8-DB6B69DFF430}" dt="2025-01-15T03:16:14.342" v="2141" actId="255"/>
        <pc:sldMkLst>
          <pc:docMk/>
          <pc:sldMk cId="697453681" sldId="450"/>
        </pc:sldMkLst>
      </pc:sldChg>
      <pc:sldChg chg="del">
        <pc:chgData name="Kelly Flenniken" userId="8135c8cb-b5ae-4b61-af3b-76607907c1b8" providerId="ADAL" clId="{E9D92B10-910E-4CCA-B9A8-DB6B69DFF430}" dt="2025-01-10T21:47:05.742" v="204" actId="47"/>
        <pc:sldMkLst>
          <pc:docMk/>
          <pc:sldMk cId="119861541" sldId="451"/>
        </pc:sldMkLst>
      </pc:sldChg>
      <pc:sldChg chg="del">
        <pc:chgData name="Kelly Flenniken" userId="8135c8cb-b5ae-4b61-af3b-76607907c1b8" providerId="ADAL" clId="{E9D92B10-910E-4CCA-B9A8-DB6B69DFF430}" dt="2025-01-10T21:47:08.422" v="205" actId="47"/>
        <pc:sldMkLst>
          <pc:docMk/>
          <pc:sldMk cId="3166286897" sldId="452"/>
        </pc:sldMkLst>
      </pc:sldChg>
      <pc:sldChg chg="del">
        <pc:chgData name="Kelly Flenniken" userId="8135c8cb-b5ae-4b61-af3b-76607907c1b8" providerId="ADAL" clId="{E9D92B10-910E-4CCA-B9A8-DB6B69DFF430}" dt="2025-01-10T21:46:59.311" v="201" actId="47"/>
        <pc:sldMkLst>
          <pc:docMk/>
          <pc:sldMk cId="423022882" sldId="453"/>
        </pc:sldMkLst>
      </pc:sldChg>
      <pc:sldChg chg="del">
        <pc:chgData name="Kelly Flenniken" userId="8135c8cb-b5ae-4b61-af3b-76607907c1b8" providerId="ADAL" clId="{E9D92B10-910E-4CCA-B9A8-DB6B69DFF430}" dt="2025-01-10T21:47:00.758" v="202" actId="47"/>
        <pc:sldMkLst>
          <pc:docMk/>
          <pc:sldMk cId="2107300462" sldId="454"/>
        </pc:sldMkLst>
      </pc:sldChg>
      <pc:sldChg chg="modSp">
        <pc:chgData name="Kelly Flenniken" userId="8135c8cb-b5ae-4b61-af3b-76607907c1b8" providerId="ADAL" clId="{E9D92B10-910E-4CCA-B9A8-DB6B69DFF430}" dt="2025-01-11T03:00:34.935" v="1369" actId="20577"/>
        <pc:sldMkLst>
          <pc:docMk/>
          <pc:sldMk cId="1155996455" sldId="455"/>
        </pc:sldMkLst>
        <pc:graphicFrameChg chg="mod">
          <ac:chgData name="Kelly Flenniken" userId="8135c8cb-b5ae-4b61-af3b-76607907c1b8" providerId="ADAL" clId="{E9D92B10-910E-4CCA-B9A8-DB6B69DFF430}" dt="2025-01-11T03:00:34.935" v="1369" actId="20577"/>
          <ac:graphicFrameMkLst>
            <pc:docMk/>
            <pc:sldMk cId="1155996455" sldId="455"/>
            <ac:graphicFrameMk id="5" creationId="{D68E8CC7-3BF9-5B94-D027-BCD3808C10F7}"/>
          </ac:graphicFrameMkLst>
        </pc:graphicFrameChg>
      </pc:sldChg>
      <pc:sldChg chg="modSp mod">
        <pc:chgData name="Kelly Flenniken" userId="8135c8cb-b5ae-4b61-af3b-76607907c1b8" providerId="ADAL" clId="{E9D92B10-910E-4CCA-B9A8-DB6B69DFF430}" dt="2025-01-11T03:09:03.757" v="1440" actId="20577"/>
        <pc:sldMkLst>
          <pc:docMk/>
          <pc:sldMk cId="1283063060" sldId="456"/>
        </pc:sldMkLst>
        <pc:spChg chg="mod">
          <ac:chgData name="Kelly Flenniken" userId="8135c8cb-b5ae-4b61-af3b-76607907c1b8" providerId="ADAL" clId="{E9D92B10-910E-4CCA-B9A8-DB6B69DFF430}" dt="2025-01-11T03:09:03.757" v="1440" actId="20577"/>
          <ac:spMkLst>
            <pc:docMk/>
            <pc:sldMk cId="1283063060" sldId="456"/>
            <ac:spMk id="2" creationId="{61DDFC40-86B8-09EB-BF24-F43C41588E80}"/>
          </ac:spMkLst>
        </pc:spChg>
      </pc:sldChg>
      <pc:sldChg chg="addSp delSp modSp new mod modNotesTx">
        <pc:chgData name="Kelly Flenniken" userId="8135c8cb-b5ae-4b61-af3b-76607907c1b8" providerId="ADAL" clId="{E9D92B10-910E-4CCA-B9A8-DB6B69DFF430}" dt="2025-01-15T04:15:33.080" v="4638" actId="20577"/>
        <pc:sldMkLst>
          <pc:docMk/>
          <pc:sldMk cId="121148194" sldId="457"/>
        </pc:sldMkLst>
        <pc:spChg chg="mod">
          <ac:chgData name="Kelly Flenniken" userId="8135c8cb-b5ae-4b61-af3b-76607907c1b8" providerId="ADAL" clId="{E9D92B10-910E-4CCA-B9A8-DB6B69DFF430}" dt="2025-01-10T21:41:29.402" v="182" actId="2711"/>
          <ac:spMkLst>
            <pc:docMk/>
            <pc:sldMk cId="121148194" sldId="457"/>
            <ac:spMk id="2" creationId="{B9C39EE6-D0FD-F00D-DF89-C895EBEDF80E}"/>
          </ac:spMkLst>
        </pc:spChg>
        <pc:picChg chg="add mod">
          <ac:chgData name="Kelly Flenniken" userId="8135c8cb-b5ae-4b61-af3b-76607907c1b8" providerId="ADAL" clId="{E9D92B10-910E-4CCA-B9A8-DB6B69DFF430}" dt="2025-01-10T21:41:08.976" v="181" actId="1036"/>
          <ac:picMkLst>
            <pc:docMk/>
            <pc:sldMk cId="121148194" sldId="457"/>
            <ac:picMk id="4" creationId="{BE567FFA-201E-92E8-A336-42DD220928E6}"/>
          </ac:picMkLst>
        </pc:picChg>
      </pc:sldChg>
      <pc:sldChg chg="addSp delSp modSp add mod">
        <pc:chgData name="Kelly Flenniken" userId="8135c8cb-b5ae-4b61-af3b-76607907c1b8" providerId="ADAL" clId="{E9D92B10-910E-4CCA-B9A8-DB6B69DFF430}" dt="2025-01-10T21:42:30.162" v="200" actId="1036"/>
        <pc:sldMkLst>
          <pc:docMk/>
          <pc:sldMk cId="3571490496" sldId="458"/>
        </pc:sldMkLst>
        <pc:picChg chg="add mod">
          <ac:chgData name="Kelly Flenniken" userId="8135c8cb-b5ae-4b61-af3b-76607907c1b8" providerId="ADAL" clId="{E9D92B10-910E-4CCA-B9A8-DB6B69DFF430}" dt="2025-01-10T21:42:30.162" v="200" actId="1036"/>
          <ac:picMkLst>
            <pc:docMk/>
            <pc:sldMk cId="3571490496" sldId="458"/>
            <ac:picMk id="5" creationId="{9DB4A878-E8EB-6ADE-3EEE-D2264870EA88}"/>
          </ac:picMkLst>
        </pc:picChg>
      </pc:sldChg>
      <pc:sldChg chg="addSp delSp modSp add mod modNotesTx">
        <pc:chgData name="Kelly Flenniken" userId="8135c8cb-b5ae-4b61-af3b-76607907c1b8" providerId="ADAL" clId="{E9D92B10-910E-4CCA-B9A8-DB6B69DFF430}" dt="2025-01-15T18:46:55.988" v="4784" actId="6549"/>
        <pc:sldMkLst>
          <pc:docMk/>
          <pc:sldMk cId="820655176" sldId="459"/>
        </pc:sldMkLst>
        <pc:spChg chg="mod">
          <ac:chgData name="Kelly Flenniken" userId="8135c8cb-b5ae-4b61-af3b-76607907c1b8" providerId="ADAL" clId="{E9D92B10-910E-4CCA-B9A8-DB6B69DFF430}" dt="2025-01-10T21:48:06.053" v="220" actId="20577"/>
          <ac:spMkLst>
            <pc:docMk/>
            <pc:sldMk cId="820655176" sldId="459"/>
            <ac:spMk id="2" creationId="{550FBF24-5626-64ED-75C6-C5E515AFA922}"/>
          </ac:spMkLst>
        </pc:spChg>
        <pc:graphicFrameChg chg="add mod modGraphic">
          <ac:chgData name="Kelly Flenniken" userId="8135c8cb-b5ae-4b61-af3b-76607907c1b8" providerId="ADAL" clId="{E9D92B10-910E-4CCA-B9A8-DB6B69DFF430}" dt="2025-01-10T21:55:26.920" v="644" actId="207"/>
          <ac:graphicFrameMkLst>
            <pc:docMk/>
            <pc:sldMk cId="820655176" sldId="459"/>
            <ac:graphicFrameMk id="492" creationId="{1C193C6E-9802-8D3D-FEFF-CCFDFA57C4FD}"/>
          </ac:graphicFrameMkLst>
        </pc:graphicFrameChg>
      </pc:sldChg>
      <pc:sldChg chg="addSp delSp modSp new mod setBg">
        <pc:chgData name="Kelly Flenniken" userId="8135c8cb-b5ae-4b61-af3b-76607907c1b8" providerId="ADAL" clId="{E9D92B10-910E-4CCA-B9A8-DB6B69DFF430}" dt="2025-01-10T22:30:55.470" v="1310" actId="179"/>
        <pc:sldMkLst>
          <pc:docMk/>
          <pc:sldMk cId="1863930406" sldId="460"/>
        </pc:sldMkLst>
        <pc:spChg chg="mod ord">
          <ac:chgData name="Kelly Flenniken" userId="8135c8cb-b5ae-4b61-af3b-76607907c1b8" providerId="ADAL" clId="{E9D92B10-910E-4CCA-B9A8-DB6B69DFF430}" dt="2025-01-10T22:30:55.470" v="1310" actId="179"/>
          <ac:spMkLst>
            <pc:docMk/>
            <pc:sldMk cId="1863930406" sldId="460"/>
            <ac:spMk id="3" creationId="{77035FDB-7152-F2A3-3A50-77229107DD55}"/>
          </ac:spMkLst>
        </pc:spChg>
        <pc:spChg chg="add mod">
          <ac:chgData name="Kelly Flenniken" userId="8135c8cb-b5ae-4b61-af3b-76607907c1b8" providerId="ADAL" clId="{E9D92B10-910E-4CCA-B9A8-DB6B69DFF430}" dt="2025-01-10T22:28:10.181" v="1286" actId="26606"/>
          <ac:spMkLst>
            <pc:docMk/>
            <pc:sldMk cId="1863930406" sldId="460"/>
            <ac:spMk id="5" creationId="{0F30AB1E-EF52-C139-553E-01FA871D72DD}"/>
          </ac:spMkLst>
        </pc:spChg>
        <pc:spChg chg="add">
          <ac:chgData name="Kelly Flenniken" userId="8135c8cb-b5ae-4b61-af3b-76607907c1b8" providerId="ADAL" clId="{E9D92B10-910E-4CCA-B9A8-DB6B69DFF430}" dt="2025-01-10T22:28:10.181" v="1286" actId="26606"/>
          <ac:spMkLst>
            <pc:docMk/>
            <pc:sldMk cId="1863930406" sldId="460"/>
            <ac:spMk id="10" creationId="{3741B58E-3B65-4A01-A276-975AB2CF8A08}"/>
          </ac:spMkLst>
        </pc:spChg>
        <pc:spChg chg="add">
          <ac:chgData name="Kelly Flenniken" userId="8135c8cb-b5ae-4b61-af3b-76607907c1b8" providerId="ADAL" clId="{E9D92B10-910E-4CCA-B9A8-DB6B69DFF430}" dt="2025-01-10T22:28:10.181" v="1286" actId="26606"/>
          <ac:spMkLst>
            <pc:docMk/>
            <pc:sldMk cId="1863930406" sldId="460"/>
            <ac:spMk id="12" creationId="{7AAC67C3-831B-4AB1-A259-DFB839CAFAFC}"/>
          </ac:spMkLst>
        </pc:spChg>
        <pc:spChg chg="add">
          <ac:chgData name="Kelly Flenniken" userId="8135c8cb-b5ae-4b61-af3b-76607907c1b8" providerId="ADAL" clId="{E9D92B10-910E-4CCA-B9A8-DB6B69DFF430}" dt="2025-01-10T22:28:10.181" v="1286" actId="26606"/>
          <ac:spMkLst>
            <pc:docMk/>
            <pc:sldMk cId="1863930406" sldId="460"/>
            <ac:spMk id="14" creationId="{054B3F04-9EAC-45C0-B3CE-0387EEA10A0C}"/>
          </ac:spMkLst>
        </pc:spChg>
      </pc:sldChg>
      <pc:sldChg chg="addSp delSp modSp add mod ord modNotesTx">
        <pc:chgData name="Kelly Flenniken" userId="8135c8cb-b5ae-4b61-af3b-76607907c1b8" providerId="ADAL" clId="{E9D92B10-910E-4CCA-B9A8-DB6B69DFF430}" dt="2025-01-15T03:39:40.248" v="4370" actId="20577"/>
        <pc:sldMkLst>
          <pc:docMk/>
          <pc:sldMk cId="2471940089" sldId="461"/>
        </pc:sldMkLst>
        <pc:spChg chg="add mod">
          <ac:chgData name="Kelly Flenniken" userId="8135c8cb-b5ae-4b61-af3b-76607907c1b8" providerId="ADAL" clId="{E9D92B10-910E-4CCA-B9A8-DB6B69DFF430}" dt="2025-01-10T22:15:35.329" v="920" actId="12"/>
          <ac:spMkLst>
            <pc:docMk/>
            <pc:sldMk cId="2471940089" sldId="461"/>
            <ac:spMk id="5" creationId="{046D8C0A-DAE7-BFAF-1818-68B45AE55FF5}"/>
          </ac:spMkLst>
        </pc:spChg>
        <pc:spChg chg="mod">
          <ac:chgData name="Kelly Flenniken" userId="8135c8cb-b5ae-4b61-af3b-76607907c1b8" providerId="ADAL" clId="{E9D92B10-910E-4CCA-B9A8-DB6B69DFF430}" dt="2025-01-10T22:10:45.467" v="904" actId="20577"/>
          <ac:spMkLst>
            <pc:docMk/>
            <pc:sldMk cId="2471940089" sldId="461"/>
            <ac:spMk id="6" creationId="{F7A7B920-F905-3D79-DEA2-71F8B5F9575A}"/>
          </ac:spMkLst>
        </pc:spChg>
      </pc:sldChg>
      <pc:sldChg chg="addSp delSp modSp add del mod">
        <pc:chgData name="Kelly Flenniken" userId="8135c8cb-b5ae-4b61-af3b-76607907c1b8" providerId="ADAL" clId="{E9D92B10-910E-4CCA-B9A8-DB6B69DFF430}" dt="2025-01-10T22:13:04.400" v="912" actId="47"/>
        <pc:sldMkLst>
          <pc:docMk/>
          <pc:sldMk cId="1433107870" sldId="462"/>
        </pc:sldMkLst>
      </pc:sldChg>
      <pc:sldChg chg="addSp delSp modSp add mod setBg">
        <pc:chgData name="Kelly Flenniken" userId="8135c8cb-b5ae-4b61-af3b-76607907c1b8" providerId="ADAL" clId="{E9D92B10-910E-4CCA-B9A8-DB6B69DFF430}" dt="2025-01-15T02:43:41.337" v="1441" actId="2711"/>
        <pc:sldMkLst>
          <pc:docMk/>
          <pc:sldMk cId="1635234515" sldId="462"/>
        </pc:sldMkLst>
        <pc:spChg chg="mod">
          <ac:chgData name="Kelly Flenniken" userId="8135c8cb-b5ae-4b61-af3b-76607907c1b8" providerId="ADAL" clId="{E9D92B10-910E-4CCA-B9A8-DB6B69DFF430}" dt="2025-01-15T02:43:41.337" v="1441" actId="2711"/>
          <ac:spMkLst>
            <pc:docMk/>
            <pc:sldMk cId="1635234515" sldId="462"/>
            <ac:spMk id="5" creationId="{B3571AA6-3454-5247-BCE2-9313E8E2FC40}"/>
          </ac:spMkLst>
        </pc:spChg>
        <pc:spChg chg="add mod">
          <ac:chgData name="Kelly Flenniken" userId="8135c8cb-b5ae-4b61-af3b-76607907c1b8" providerId="ADAL" clId="{E9D92B10-910E-4CCA-B9A8-DB6B69DFF430}" dt="2025-01-10T22:28:05.501" v="1285" actId="14100"/>
          <ac:spMkLst>
            <pc:docMk/>
            <pc:sldMk cId="1635234515" sldId="462"/>
            <ac:spMk id="7" creationId="{6CFA9F2D-5AC7-273E-83A9-390848453A87}"/>
          </ac:spMkLst>
        </pc:spChg>
        <pc:spChg chg="add">
          <ac:chgData name="Kelly Flenniken" userId="8135c8cb-b5ae-4b61-af3b-76607907c1b8" providerId="ADAL" clId="{E9D92B10-910E-4CCA-B9A8-DB6B69DFF430}" dt="2025-01-10T22:27:42.995" v="1281" actId="26606"/>
          <ac:spMkLst>
            <pc:docMk/>
            <pc:sldMk cId="1635234515" sldId="462"/>
            <ac:spMk id="12" creationId="{3741B58E-3B65-4A01-A276-975AB2CF8A08}"/>
          </ac:spMkLst>
        </pc:spChg>
        <pc:spChg chg="add">
          <ac:chgData name="Kelly Flenniken" userId="8135c8cb-b5ae-4b61-af3b-76607907c1b8" providerId="ADAL" clId="{E9D92B10-910E-4CCA-B9A8-DB6B69DFF430}" dt="2025-01-10T22:27:42.995" v="1281" actId="26606"/>
          <ac:spMkLst>
            <pc:docMk/>
            <pc:sldMk cId="1635234515" sldId="462"/>
            <ac:spMk id="14" creationId="{7AAC67C3-831B-4AB1-A259-DFB839CAFAFC}"/>
          </ac:spMkLst>
        </pc:spChg>
        <pc:spChg chg="add">
          <ac:chgData name="Kelly Flenniken" userId="8135c8cb-b5ae-4b61-af3b-76607907c1b8" providerId="ADAL" clId="{E9D92B10-910E-4CCA-B9A8-DB6B69DFF430}" dt="2025-01-10T22:27:42.995" v="1281" actId="26606"/>
          <ac:spMkLst>
            <pc:docMk/>
            <pc:sldMk cId="1635234515" sldId="462"/>
            <ac:spMk id="16" creationId="{054B3F04-9EAC-45C0-B3CE-0387EEA10A0C}"/>
          </ac:spMkLst>
        </pc:spChg>
      </pc:sldChg>
    </pc:docChg>
  </pc:docChgLst>
  <pc:docChgLst>
    <pc:chgData name="Reagan Shane" userId="c80adb8a-9c99-4050-8bf8-3c987c94d28b" providerId="ADAL" clId="{B7DE5EC7-FEC3-494C-8A3D-4B180CD6112D}"/>
    <pc:docChg chg="custSel modSld">
      <pc:chgData name="Reagan Shane" userId="c80adb8a-9c99-4050-8bf8-3c987c94d28b" providerId="ADAL" clId="{B7DE5EC7-FEC3-494C-8A3D-4B180CD6112D}" dt="2025-01-13T16:41:18.623" v="12" actId="1076"/>
      <pc:docMkLst>
        <pc:docMk/>
      </pc:docMkLst>
      <pc:sldChg chg="modSp mod">
        <pc:chgData name="Reagan Shane" userId="c80adb8a-9c99-4050-8bf8-3c987c94d28b" providerId="ADAL" clId="{B7DE5EC7-FEC3-494C-8A3D-4B180CD6112D}" dt="2025-01-13T16:39:56.463" v="1" actId="404"/>
        <pc:sldMkLst>
          <pc:docMk/>
          <pc:sldMk cId="1040725683" sldId="441"/>
        </pc:sldMkLst>
        <pc:spChg chg="mod">
          <ac:chgData name="Reagan Shane" userId="c80adb8a-9c99-4050-8bf8-3c987c94d28b" providerId="ADAL" clId="{B7DE5EC7-FEC3-494C-8A3D-4B180CD6112D}" dt="2025-01-13T16:39:56.463" v="1" actId="404"/>
          <ac:spMkLst>
            <pc:docMk/>
            <pc:sldMk cId="1040725683" sldId="441"/>
            <ac:spMk id="2" creationId="{4335B6B8-5038-F5C9-1CF2-FB14F9BE7756}"/>
          </ac:spMkLst>
        </pc:spChg>
      </pc:sldChg>
      <pc:sldChg chg="modSp mod">
        <pc:chgData name="Reagan Shane" userId="c80adb8a-9c99-4050-8bf8-3c987c94d28b" providerId="ADAL" clId="{B7DE5EC7-FEC3-494C-8A3D-4B180CD6112D}" dt="2025-01-13T16:40:57.505" v="3" actId="1076"/>
        <pc:sldMkLst>
          <pc:docMk/>
          <pc:sldMk cId="121148194" sldId="457"/>
        </pc:sldMkLst>
        <pc:spChg chg="mod">
          <ac:chgData name="Reagan Shane" userId="c80adb8a-9c99-4050-8bf8-3c987c94d28b" providerId="ADAL" clId="{B7DE5EC7-FEC3-494C-8A3D-4B180CD6112D}" dt="2025-01-13T16:40:57.505" v="3" actId="1076"/>
          <ac:spMkLst>
            <pc:docMk/>
            <pc:sldMk cId="121148194" sldId="457"/>
            <ac:spMk id="2" creationId="{B9C39EE6-D0FD-F00D-DF89-C895EBEDF80E}"/>
          </ac:spMkLst>
        </pc:spChg>
      </pc:sldChg>
      <pc:sldChg chg="addSp delSp modSp mod">
        <pc:chgData name="Reagan Shane" userId="c80adb8a-9c99-4050-8bf8-3c987c94d28b" providerId="ADAL" clId="{B7DE5EC7-FEC3-494C-8A3D-4B180CD6112D}" dt="2025-01-13T16:41:18.623" v="12" actId="1076"/>
        <pc:sldMkLst>
          <pc:docMk/>
          <pc:sldMk cId="3571490496" sldId="458"/>
        </pc:sldMkLst>
        <pc:spChg chg="add mod">
          <ac:chgData name="Reagan Shane" userId="c80adb8a-9c99-4050-8bf8-3c987c94d28b" providerId="ADAL" clId="{B7DE5EC7-FEC3-494C-8A3D-4B180CD6112D}" dt="2025-01-13T16:41:09.196" v="10" actId="20577"/>
          <ac:spMkLst>
            <pc:docMk/>
            <pc:sldMk cId="3571490496" sldId="458"/>
            <ac:spMk id="6" creationId="{78186EEA-6AE6-763F-B316-F5577F27A875}"/>
          </ac:spMkLst>
        </pc:spChg>
        <pc:picChg chg="mod">
          <ac:chgData name="Reagan Shane" userId="c80adb8a-9c99-4050-8bf8-3c987c94d28b" providerId="ADAL" clId="{B7DE5EC7-FEC3-494C-8A3D-4B180CD6112D}" dt="2025-01-13T16:41:18.623" v="12" actId="1076"/>
          <ac:picMkLst>
            <pc:docMk/>
            <pc:sldMk cId="3571490496" sldId="458"/>
            <ac:picMk id="5" creationId="{9DB4A878-E8EB-6ADE-3EEE-D2264870EA88}"/>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3.png"/><Relationship Id="rId3" Type="http://schemas.openxmlformats.org/officeDocument/2006/relationships/image" Target="../media/image19.png"/><Relationship Id="rId7" Type="http://schemas.openxmlformats.org/officeDocument/2006/relationships/image" Target="../media/image9.png"/><Relationship Id="rId12" Type="http://schemas.openxmlformats.org/officeDocument/2006/relationships/image" Target="../media/image26.svg"/><Relationship Id="rId2" Type="http://schemas.openxmlformats.org/officeDocument/2006/relationships/image" Target="../media/image18.svg"/><Relationship Id="rId16" Type="http://schemas.openxmlformats.org/officeDocument/2006/relationships/image" Target="../media/image2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5.png"/><Relationship Id="rId5" Type="http://schemas.openxmlformats.org/officeDocument/2006/relationships/image" Target="../media/image21.png"/><Relationship Id="rId15" Type="http://schemas.openxmlformats.org/officeDocument/2006/relationships/image" Target="../media/image27.png"/><Relationship Id="rId10" Type="http://schemas.openxmlformats.org/officeDocument/2006/relationships/image" Target="../media/image24.svg"/><Relationship Id="rId4" Type="http://schemas.openxmlformats.org/officeDocument/2006/relationships/image" Target="../media/image20.svg"/><Relationship Id="rId9" Type="http://schemas.openxmlformats.org/officeDocument/2006/relationships/image" Target="../media/image23.png"/><Relationship Id="rId14" Type="http://schemas.openxmlformats.org/officeDocument/2006/relationships/image" Target="../media/image14.svg"/></Relationships>
</file>

<file path=ppt/diagrams/_rels/data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3.png"/><Relationship Id="rId3" Type="http://schemas.openxmlformats.org/officeDocument/2006/relationships/image" Target="../media/image19.png"/><Relationship Id="rId7" Type="http://schemas.openxmlformats.org/officeDocument/2006/relationships/image" Target="../media/image9.png"/><Relationship Id="rId12" Type="http://schemas.openxmlformats.org/officeDocument/2006/relationships/image" Target="../media/image26.svg"/><Relationship Id="rId2" Type="http://schemas.openxmlformats.org/officeDocument/2006/relationships/image" Target="../media/image18.svg"/><Relationship Id="rId16" Type="http://schemas.openxmlformats.org/officeDocument/2006/relationships/image" Target="../media/image2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5.png"/><Relationship Id="rId5" Type="http://schemas.openxmlformats.org/officeDocument/2006/relationships/image" Target="../media/image21.png"/><Relationship Id="rId15" Type="http://schemas.openxmlformats.org/officeDocument/2006/relationships/image" Target="../media/image27.png"/><Relationship Id="rId10" Type="http://schemas.openxmlformats.org/officeDocument/2006/relationships/image" Target="../media/image24.svg"/><Relationship Id="rId4" Type="http://schemas.openxmlformats.org/officeDocument/2006/relationships/image" Target="../media/image20.svg"/><Relationship Id="rId9" Type="http://schemas.openxmlformats.org/officeDocument/2006/relationships/image" Target="../media/image23.png"/><Relationship Id="rId14" Type="http://schemas.openxmlformats.org/officeDocument/2006/relationships/image" Target="../media/image1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0628CD-E2E3-49D6-8CE1-640A1B4788D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BA1927C-099C-47AC-B51F-39338238891E}">
      <dgm:prSet/>
      <dgm:spPr/>
      <dgm:t>
        <a:bodyPr/>
        <a:lstStyle/>
        <a:p>
          <a:r>
            <a:rPr lang="en-US" dirty="0">
              <a:solidFill>
                <a:srgbClr val="000000"/>
              </a:solidFill>
            </a:rPr>
            <a:t>I. History</a:t>
          </a:r>
        </a:p>
      </dgm:t>
    </dgm:pt>
    <dgm:pt modelId="{9AF11E4E-74C5-4116-A9CD-C76F451BD5B3}" type="parTrans" cxnId="{20F70BFB-66C1-4CE2-B4DD-7DE1FB5EE693}">
      <dgm:prSet/>
      <dgm:spPr/>
      <dgm:t>
        <a:bodyPr/>
        <a:lstStyle/>
        <a:p>
          <a:endParaRPr lang="en-US"/>
        </a:p>
      </dgm:t>
    </dgm:pt>
    <dgm:pt modelId="{E87D9E6D-B148-4248-9EC0-63D044894C2B}" type="sibTrans" cxnId="{20F70BFB-66C1-4CE2-B4DD-7DE1FB5EE693}">
      <dgm:prSet/>
      <dgm:spPr/>
      <dgm:t>
        <a:bodyPr/>
        <a:lstStyle/>
        <a:p>
          <a:endParaRPr lang="en-US"/>
        </a:p>
      </dgm:t>
    </dgm:pt>
    <dgm:pt modelId="{82D9C24E-5E95-4C44-9E70-337A32232F2B}">
      <dgm:prSet/>
      <dgm:spPr/>
      <dgm:t>
        <a:bodyPr/>
        <a:lstStyle/>
        <a:p>
          <a:r>
            <a:rPr lang="en-US" dirty="0">
              <a:solidFill>
                <a:srgbClr val="000000"/>
              </a:solidFill>
            </a:rPr>
            <a:t>II. Role of Counties</a:t>
          </a:r>
        </a:p>
      </dgm:t>
    </dgm:pt>
    <dgm:pt modelId="{BEC16ECA-3F4F-4E4B-9EF9-BC5A9AF0B1A6}" type="parTrans" cxnId="{D88F8FA3-C0EB-4426-A12B-B3CA094FEFAE}">
      <dgm:prSet/>
      <dgm:spPr/>
      <dgm:t>
        <a:bodyPr/>
        <a:lstStyle/>
        <a:p>
          <a:endParaRPr lang="en-US"/>
        </a:p>
      </dgm:t>
    </dgm:pt>
    <dgm:pt modelId="{DFE165B3-36E4-4DF7-94BE-53EDCFBB51C1}" type="sibTrans" cxnId="{D88F8FA3-C0EB-4426-A12B-B3CA094FEFAE}">
      <dgm:prSet/>
      <dgm:spPr/>
      <dgm:t>
        <a:bodyPr/>
        <a:lstStyle/>
        <a:p>
          <a:endParaRPr lang="en-US"/>
        </a:p>
      </dgm:t>
    </dgm:pt>
    <dgm:pt modelId="{049C9648-9F57-47D8-9231-F7643A02FDC4}">
      <dgm:prSet/>
      <dgm:spPr/>
      <dgm:t>
        <a:bodyPr/>
        <a:lstStyle/>
        <a:p>
          <a:r>
            <a:rPr lang="en-US" dirty="0">
              <a:solidFill>
                <a:srgbClr val="000000"/>
              </a:solidFill>
            </a:rPr>
            <a:t>III. Emerging Issues</a:t>
          </a:r>
        </a:p>
      </dgm:t>
    </dgm:pt>
    <dgm:pt modelId="{F5F599E7-9C33-4E2D-BCFD-14CEAB14865E}" type="parTrans" cxnId="{BFCA20B4-00D2-49ED-A815-0A73E5AF4466}">
      <dgm:prSet/>
      <dgm:spPr/>
      <dgm:t>
        <a:bodyPr/>
        <a:lstStyle/>
        <a:p>
          <a:endParaRPr lang="en-US"/>
        </a:p>
      </dgm:t>
    </dgm:pt>
    <dgm:pt modelId="{8CBC85A2-D851-4CCC-A5ED-67817D5829EA}" type="sibTrans" cxnId="{BFCA20B4-00D2-49ED-A815-0A73E5AF4466}">
      <dgm:prSet/>
      <dgm:spPr/>
      <dgm:t>
        <a:bodyPr/>
        <a:lstStyle/>
        <a:p>
          <a:endParaRPr lang="en-US"/>
        </a:p>
      </dgm:t>
    </dgm:pt>
    <dgm:pt modelId="{D286C3D1-849F-4734-A91B-59637DF7D42B}">
      <dgm:prSet/>
      <dgm:spPr/>
      <dgm:t>
        <a:bodyPr/>
        <a:lstStyle/>
        <a:p>
          <a:r>
            <a:rPr lang="en-US" dirty="0">
              <a:solidFill>
                <a:srgbClr val="000000"/>
              </a:solidFill>
            </a:rPr>
            <a:t>IV. About CCI &amp; Affiliates</a:t>
          </a:r>
        </a:p>
      </dgm:t>
    </dgm:pt>
    <dgm:pt modelId="{E977DA94-0E03-441B-841C-436841DDBBB3}" type="parTrans" cxnId="{26B8683C-6460-44ED-9003-978F5E30A736}">
      <dgm:prSet/>
      <dgm:spPr/>
      <dgm:t>
        <a:bodyPr/>
        <a:lstStyle/>
        <a:p>
          <a:endParaRPr lang="en-US"/>
        </a:p>
      </dgm:t>
    </dgm:pt>
    <dgm:pt modelId="{D437F005-8667-4FCD-A199-9A6D48665630}" type="sibTrans" cxnId="{26B8683C-6460-44ED-9003-978F5E30A736}">
      <dgm:prSet/>
      <dgm:spPr/>
      <dgm:t>
        <a:bodyPr/>
        <a:lstStyle/>
        <a:p>
          <a:endParaRPr lang="en-US"/>
        </a:p>
      </dgm:t>
    </dgm:pt>
    <dgm:pt modelId="{53FE5CFA-6027-48FA-9650-807C41E8258A}">
      <dgm:prSet/>
      <dgm:spPr/>
      <dgm:t>
        <a:bodyPr/>
        <a:lstStyle/>
        <a:p>
          <a:r>
            <a:rPr lang="en-US" dirty="0">
              <a:solidFill>
                <a:srgbClr val="000000"/>
              </a:solidFill>
            </a:rPr>
            <a:t>V. Q &amp; A</a:t>
          </a:r>
        </a:p>
      </dgm:t>
    </dgm:pt>
    <dgm:pt modelId="{69E17DCA-7BFE-4C71-BC39-9D0517025D82}" type="parTrans" cxnId="{97266E24-F7E8-4023-87CF-ADDE586DFF8A}">
      <dgm:prSet/>
      <dgm:spPr/>
      <dgm:t>
        <a:bodyPr/>
        <a:lstStyle/>
        <a:p>
          <a:endParaRPr lang="en-US"/>
        </a:p>
      </dgm:t>
    </dgm:pt>
    <dgm:pt modelId="{0F1D56D5-D3B5-46DE-A459-A86718FBBC3C}" type="sibTrans" cxnId="{97266E24-F7E8-4023-87CF-ADDE586DFF8A}">
      <dgm:prSet/>
      <dgm:spPr/>
      <dgm:t>
        <a:bodyPr/>
        <a:lstStyle/>
        <a:p>
          <a:endParaRPr lang="en-US"/>
        </a:p>
      </dgm:t>
    </dgm:pt>
    <dgm:pt modelId="{AEE2ED2D-8C10-4B88-8022-7046FDD7E7F8}" type="pres">
      <dgm:prSet presAssocID="{460628CD-E2E3-49D6-8CE1-640A1B4788DF}" presName="vert0" presStyleCnt="0">
        <dgm:presLayoutVars>
          <dgm:dir/>
          <dgm:animOne val="branch"/>
          <dgm:animLvl val="lvl"/>
        </dgm:presLayoutVars>
      </dgm:prSet>
      <dgm:spPr/>
    </dgm:pt>
    <dgm:pt modelId="{0FD2D6AE-526A-4D1C-8F6F-CE58A7867384}" type="pres">
      <dgm:prSet presAssocID="{3BA1927C-099C-47AC-B51F-39338238891E}" presName="thickLine" presStyleLbl="alignNode1" presStyleIdx="0" presStyleCnt="5"/>
      <dgm:spPr/>
    </dgm:pt>
    <dgm:pt modelId="{F2186E1D-1147-4C3E-B298-42E9ECB10515}" type="pres">
      <dgm:prSet presAssocID="{3BA1927C-099C-47AC-B51F-39338238891E}" presName="horz1" presStyleCnt="0"/>
      <dgm:spPr/>
    </dgm:pt>
    <dgm:pt modelId="{023638F6-B5CB-4A1B-A28B-FA1994F48C96}" type="pres">
      <dgm:prSet presAssocID="{3BA1927C-099C-47AC-B51F-39338238891E}" presName="tx1" presStyleLbl="revTx" presStyleIdx="0" presStyleCnt="5"/>
      <dgm:spPr/>
    </dgm:pt>
    <dgm:pt modelId="{D6459865-8537-499C-AB53-B8F95C74E6C2}" type="pres">
      <dgm:prSet presAssocID="{3BA1927C-099C-47AC-B51F-39338238891E}" presName="vert1" presStyleCnt="0"/>
      <dgm:spPr/>
    </dgm:pt>
    <dgm:pt modelId="{705A58BD-B69A-4759-BF69-653202525738}" type="pres">
      <dgm:prSet presAssocID="{82D9C24E-5E95-4C44-9E70-337A32232F2B}" presName="thickLine" presStyleLbl="alignNode1" presStyleIdx="1" presStyleCnt="5"/>
      <dgm:spPr/>
    </dgm:pt>
    <dgm:pt modelId="{94AA3ACF-8D50-4DDB-BF9D-231B18FCB68D}" type="pres">
      <dgm:prSet presAssocID="{82D9C24E-5E95-4C44-9E70-337A32232F2B}" presName="horz1" presStyleCnt="0"/>
      <dgm:spPr/>
    </dgm:pt>
    <dgm:pt modelId="{4B619AAB-254C-4821-8648-6F135B232F90}" type="pres">
      <dgm:prSet presAssocID="{82D9C24E-5E95-4C44-9E70-337A32232F2B}" presName="tx1" presStyleLbl="revTx" presStyleIdx="1" presStyleCnt="5"/>
      <dgm:spPr/>
    </dgm:pt>
    <dgm:pt modelId="{29466BF4-7B1F-413A-8803-B1918CF4692F}" type="pres">
      <dgm:prSet presAssocID="{82D9C24E-5E95-4C44-9E70-337A32232F2B}" presName="vert1" presStyleCnt="0"/>
      <dgm:spPr/>
    </dgm:pt>
    <dgm:pt modelId="{B1E4F4D0-5409-436D-ABD1-10935703D69B}" type="pres">
      <dgm:prSet presAssocID="{049C9648-9F57-47D8-9231-F7643A02FDC4}" presName="thickLine" presStyleLbl="alignNode1" presStyleIdx="2" presStyleCnt="5"/>
      <dgm:spPr/>
    </dgm:pt>
    <dgm:pt modelId="{91994764-7640-4975-979E-CEA7154D2713}" type="pres">
      <dgm:prSet presAssocID="{049C9648-9F57-47D8-9231-F7643A02FDC4}" presName="horz1" presStyleCnt="0"/>
      <dgm:spPr/>
    </dgm:pt>
    <dgm:pt modelId="{E605EC7A-E4F1-4A2B-9468-BC6726D7738C}" type="pres">
      <dgm:prSet presAssocID="{049C9648-9F57-47D8-9231-F7643A02FDC4}" presName="tx1" presStyleLbl="revTx" presStyleIdx="2" presStyleCnt="5"/>
      <dgm:spPr/>
    </dgm:pt>
    <dgm:pt modelId="{F2A92FAF-3C6C-40FC-B33A-3B1886C06238}" type="pres">
      <dgm:prSet presAssocID="{049C9648-9F57-47D8-9231-F7643A02FDC4}" presName="vert1" presStyleCnt="0"/>
      <dgm:spPr/>
    </dgm:pt>
    <dgm:pt modelId="{BC1832F1-49E9-42F2-A876-59EC2B3CCFCE}" type="pres">
      <dgm:prSet presAssocID="{D286C3D1-849F-4734-A91B-59637DF7D42B}" presName="thickLine" presStyleLbl="alignNode1" presStyleIdx="3" presStyleCnt="5"/>
      <dgm:spPr/>
    </dgm:pt>
    <dgm:pt modelId="{A0A0CCC5-DEF3-45B8-8D4F-D4FF2033430B}" type="pres">
      <dgm:prSet presAssocID="{D286C3D1-849F-4734-A91B-59637DF7D42B}" presName="horz1" presStyleCnt="0"/>
      <dgm:spPr/>
    </dgm:pt>
    <dgm:pt modelId="{2334C811-5340-41E5-8904-3FED79948012}" type="pres">
      <dgm:prSet presAssocID="{D286C3D1-849F-4734-A91B-59637DF7D42B}" presName="tx1" presStyleLbl="revTx" presStyleIdx="3" presStyleCnt="5"/>
      <dgm:spPr/>
    </dgm:pt>
    <dgm:pt modelId="{BD4BD80D-3845-4099-8F5C-E0CCD86D5683}" type="pres">
      <dgm:prSet presAssocID="{D286C3D1-849F-4734-A91B-59637DF7D42B}" presName="vert1" presStyleCnt="0"/>
      <dgm:spPr/>
    </dgm:pt>
    <dgm:pt modelId="{778C9BF7-AF79-4184-B1F5-CC0EA195F245}" type="pres">
      <dgm:prSet presAssocID="{53FE5CFA-6027-48FA-9650-807C41E8258A}" presName="thickLine" presStyleLbl="alignNode1" presStyleIdx="4" presStyleCnt="5"/>
      <dgm:spPr/>
    </dgm:pt>
    <dgm:pt modelId="{3543E68C-3132-4F2D-90A9-45C8AA4EEDA0}" type="pres">
      <dgm:prSet presAssocID="{53FE5CFA-6027-48FA-9650-807C41E8258A}" presName="horz1" presStyleCnt="0"/>
      <dgm:spPr/>
    </dgm:pt>
    <dgm:pt modelId="{4ADA0726-7A54-4AD7-B22D-DA7B3B0A504C}" type="pres">
      <dgm:prSet presAssocID="{53FE5CFA-6027-48FA-9650-807C41E8258A}" presName="tx1" presStyleLbl="revTx" presStyleIdx="4" presStyleCnt="5"/>
      <dgm:spPr/>
    </dgm:pt>
    <dgm:pt modelId="{2D8C4104-A87D-44D4-B7EF-F6C5B899CC84}" type="pres">
      <dgm:prSet presAssocID="{53FE5CFA-6027-48FA-9650-807C41E8258A}" presName="vert1" presStyleCnt="0"/>
      <dgm:spPr/>
    </dgm:pt>
  </dgm:ptLst>
  <dgm:cxnLst>
    <dgm:cxn modelId="{97266E24-F7E8-4023-87CF-ADDE586DFF8A}" srcId="{460628CD-E2E3-49D6-8CE1-640A1B4788DF}" destId="{53FE5CFA-6027-48FA-9650-807C41E8258A}" srcOrd="4" destOrd="0" parTransId="{69E17DCA-7BFE-4C71-BC39-9D0517025D82}" sibTransId="{0F1D56D5-D3B5-46DE-A459-A86718FBBC3C}"/>
    <dgm:cxn modelId="{4ED8F336-1043-4E0F-BA71-68A9D9C88268}" type="presOf" srcId="{3BA1927C-099C-47AC-B51F-39338238891E}" destId="{023638F6-B5CB-4A1B-A28B-FA1994F48C96}" srcOrd="0" destOrd="0" presId="urn:microsoft.com/office/officeart/2008/layout/LinedList"/>
    <dgm:cxn modelId="{26B8683C-6460-44ED-9003-978F5E30A736}" srcId="{460628CD-E2E3-49D6-8CE1-640A1B4788DF}" destId="{D286C3D1-849F-4734-A91B-59637DF7D42B}" srcOrd="3" destOrd="0" parTransId="{E977DA94-0E03-441B-841C-436841DDBBB3}" sibTransId="{D437F005-8667-4FCD-A199-9A6D48665630}"/>
    <dgm:cxn modelId="{733AB454-3DF5-45E4-AAF5-172CDD5CCA3F}" type="presOf" srcId="{460628CD-E2E3-49D6-8CE1-640A1B4788DF}" destId="{AEE2ED2D-8C10-4B88-8022-7046FDD7E7F8}" srcOrd="0" destOrd="0" presId="urn:microsoft.com/office/officeart/2008/layout/LinedList"/>
    <dgm:cxn modelId="{F565FD8D-147C-471B-90BA-9592621B9F3E}" type="presOf" srcId="{049C9648-9F57-47D8-9231-F7643A02FDC4}" destId="{E605EC7A-E4F1-4A2B-9468-BC6726D7738C}" srcOrd="0" destOrd="0" presId="urn:microsoft.com/office/officeart/2008/layout/LinedList"/>
    <dgm:cxn modelId="{C7394995-1051-4F26-A8B8-79A08516DFC3}" type="presOf" srcId="{53FE5CFA-6027-48FA-9650-807C41E8258A}" destId="{4ADA0726-7A54-4AD7-B22D-DA7B3B0A504C}" srcOrd="0" destOrd="0" presId="urn:microsoft.com/office/officeart/2008/layout/LinedList"/>
    <dgm:cxn modelId="{CFDACA96-A02B-436D-A9D8-F0B6BC5D8DCB}" type="presOf" srcId="{D286C3D1-849F-4734-A91B-59637DF7D42B}" destId="{2334C811-5340-41E5-8904-3FED79948012}" srcOrd="0" destOrd="0" presId="urn:microsoft.com/office/officeart/2008/layout/LinedList"/>
    <dgm:cxn modelId="{D88F8FA3-C0EB-4426-A12B-B3CA094FEFAE}" srcId="{460628CD-E2E3-49D6-8CE1-640A1B4788DF}" destId="{82D9C24E-5E95-4C44-9E70-337A32232F2B}" srcOrd="1" destOrd="0" parTransId="{BEC16ECA-3F4F-4E4B-9EF9-BC5A9AF0B1A6}" sibTransId="{DFE165B3-36E4-4DF7-94BE-53EDCFBB51C1}"/>
    <dgm:cxn modelId="{BFCA20B4-00D2-49ED-A815-0A73E5AF4466}" srcId="{460628CD-E2E3-49D6-8CE1-640A1B4788DF}" destId="{049C9648-9F57-47D8-9231-F7643A02FDC4}" srcOrd="2" destOrd="0" parTransId="{F5F599E7-9C33-4E2D-BCFD-14CEAB14865E}" sibTransId="{8CBC85A2-D851-4CCC-A5ED-67817D5829EA}"/>
    <dgm:cxn modelId="{400608F3-99CF-4EC0-B0EF-1FEDC17E3D8F}" type="presOf" srcId="{82D9C24E-5E95-4C44-9E70-337A32232F2B}" destId="{4B619AAB-254C-4821-8648-6F135B232F90}" srcOrd="0" destOrd="0" presId="urn:microsoft.com/office/officeart/2008/layout/LinedList"/>
    <dgm:cxn modelId="{20F70BFB-66C1-4CE2-B4DD-7DE1FB5EE693}" srcId="{460628CD-E2E3-49D6-8CE1-640A1B4788DF}" destId="{3BA1927C-099C-47AC-B51F-39338238891E}" srcOrd="0" destOrd="0" parTransId="{9AF11E4E-74C5-4116-A9CD-C76F451BD5B3}" sibTransId="{E87D9E6D-B148-4248-9EC0-63D044894C2B}"/>
    <dgm:cxn modelId="{4C91AB85-471F-4D1E-8FC2-51E4CB2E0EB2}" type="presParOf" srcId="{AEE2ED2D-8C10-4B88-8022-7046FDD7E7F8}" destId="{0FD2D6AE-526A-4D1C-8F6F-CE58A7867384}" srcOrd="0" destOrd="0" presId="urn:microsoft.com/office/officeart/2008/layout/LinedList"/>
    <dgm:cxn modelId="{0F301E5B-F0ED-4BA9-BE30-9E27250108F4}" type="presParOf" srcId="{AEE2ED2D-8C10-4B88-8022-7046FDD7E7F8}" destId="{F2186E1D-1147-4C3E-B298-42E9ECB10515}" srcOrd="1" destOrd="0" presId="urn:microsoft.com/office/officeart/2008/layout/LinedList"/>
    <dgm:cxn modelId="{9039817E-5F57-4020-80F0-634D4E64856A}" type="presParOf" srcId="{F2186E1D-1147-4C3E-B298-42E9ECB10515}" destId="{023638F6-B5CB-4A1B-A28B-FA1994F48C96}" srcOrd="0" destOrd="0" presId="urn:microsoft.com/office/officeart/2008/layout/LinedList"/>
    <dgm:cxn modelId="{2127BC10-126A-446F-87DB-94D2F8300827}" type="presParOf" srcId="{F2186E1D-1147-4C3E-B298-42E9ECB10515}" destId="{D6459865-8537-499C-AB53-B8F95C74E6C2}" srcOrd="1" destOrd="0" presId="urn:microsoft.com/office/officeart/2008/layout/LinedList"/>
    <dgm:cxn modelId="{035641C2-A39E-4C8A-BEF3-242AED12F76D}" type="presParOf" srcId="{AEE2ED2D-8C10-4B88-8022-7046FDD7E7F8}" destId="{705A58BD-B69A-4759-BF69-653202525738}" srcOrd="2" destOrd="0" presId="urn:microsoft.com/office/officeart/2008/layout/LinedList"/>
    <dgm:cxn modelId="{7DD18BE0-CBB9-4FE4-856D-77764C6241AB}" type="presParOf" srcId="{AEE2ED2D-8C10-4B88-8022-7046FDD7E7F8}" destId="{94AA3ACF-8D50-4DDB-BF9D-231B18FCB68D}" srcOrd="3" destOrd="0" presId="urn:microsoft.com/office/officeart/2008/layout/LinedList"/>
    <dgm:cxn modelId="{FDB238CB-E86B-4217-9970-52DCAA68C15B}" type="presParOf" srcId="{94AA3ACF-8D50-4DDB-BF9D-231B18FCB68D}" destId="{4B619AAB-254C-4821-8648-6F135B232F90}" srcOrd="0" destOrd="0" presId="urn:microsoft.com/office/officeart/2008/layout/LinedList"/>
    <dgm:cxn modelId="{6A0D84E7-5703-4545-86E5-3A6F260F2144}" type="presParOf" srcId="{94AA3ACF-8D50-4DDB-BF9D-231B18FCB68D}" destId="{29466BF4-7B1F-413A-8803-B1918CF4692F}" srcOrd="1" destOrd="0" presId="urn:microsoft.com/office/officeart/2008/layout/LinedList"/>
    <dgm:cxn modelId="{E1B769AE-6417-443A-AD2B-B0495B85ADFD}" type="presParOf" srcId="{AEE2ED2D-8C10-4B88-8022-7046FDD7E7F8}" destId="{B1E4F4D0-5409-436D-ABD1-10935703D69B}" srcOrd="4" destOrd="0" presId="urn:microsoft.com/office/officeart/2008/layout/LinedList"/>
    <dgm:cxn modelId="{E8B0426F-DFAF-4763-B569-6B9964A57F2D}" type="presParOf" srcId="{AEE2ED2D-8C10-4B88-8022-7046FDD7E7F8}" destId="{91994764-7640-4975-979E-CEA7154D2713}" srcOrd="5" destOrd="0" presId="urn:microsoft.com/office/officeart/2008/layout/LinedList"/>
    <dgm:cxn modelId="{DE69C1E5-B3F6-4F91-A67D-CAC7216724FC}" type="presParOf" srcId="{91994764-7640-4975-979E-CEA7154D2713}" destId="{E605EC7A-E4F1-4A2B-9468-BC6726D7738C}" srcOrd="0" destOrd="0" presId="urn:microsoft.com/office/officeart/2008/layout/LinedList"/>
    <dgm:cxn modelId="{A6BBDBC0-842B-4E9C-AC26-BE44DB069FDC}" type="presParOf" srcId="{91994764-7640-4975-979E-CEA7154D2713}" destId="{F2A92FAF-3C6C-40FC-B33A-3B1886C06238}" srcOrd="1" destOrd="0" presId="urn:microsoft.com/office/officeart/2008/layout/LinedList"/>
    <dgm:cxn modelId="{4D0ABBBD-4948-4A9E-BB1F-68C00C1C4DBF}" type="presParOf" srcId="{AEE2ED2D-8C10-4B88-8022-7046FDD7E7F8}" destId="{BC1832F1-49E9-42F2-A876-59EC2B3CCFCE}" srcOrd="6" destOrd="0" presId="urn:microsoft.com/office/officeart/2008/layout/LinedList"/>
    <dgm:cxn modelId="{97DB1996-BD5D-4B15-978F-0310E2C7EF90}" type="presParOf" srcId="{AEE2ED2D-8C10-4B88-8022-7046FDD7E7F8}" destId="{A0A0CCC5-DEF3-45B8-8D4F-D4FF2033430B}" srcOrd="7" destOrd="0" presId="urn:microsoft.com/office/officeart/2008/layout/LinedList"/>
    <dgm:cxn modelId="{459A7989-1AC2-4EAE-B082-E33F6EDAF13D}" type="presParOf" srcId="{A0A0CCC5-DEF3-45B8-8D4F-D4FF2033430B}" destId="{2334C811-5340-41E5-8904-3FED79948012}" srcOrd="0" destOrd="0" presId="urn:microsoft.com/office/officeart/2008/layout/LinedList"/>
    <dgm:cxn modelId="{3CE94DB9-A50C-41B1-9CFA-B022F4931D03}" type="presParOf" srcId="{A0A0CCC5-DEF3-45B8-8D4F-D4FF2033430B}" destId="{BD4BD80D-3845-4099-8F5C-E0CCD86D5683}" srcOrd="1" destOrd="0" presId="urn:microsoft.com/office/officeart/2008/layout/LinedList"/>
    <dgm:cxn modelId="{9EB51857-5720-4AF9-BD7D-3D8160C833EA}" type="presParOf" srcId="{AEE2ED2D-8C10-4B88-8022-7046FDD7E7F8}" destId="{778C9BF7-AF79-4184-B1F5-CC0EA195F245}" srcOrd="8" destOrd="0" presId="urn:microsoft.com/office/officeart/2008/layout/LinedList"/>
    <dgm:cxn modelId="{99319721-1ED5-47F9-BF68-477A4898E6F9}" type="presParOf" srcId="{AEE2ED2D-8C10-4B88-8022-7046FDD7E7F8}" destId="{3543E68C-3132-4F2D-90A9-45C8AA4EEDA0}" srcOrd="9" destOrd="0" presId="urn:microsoft.com/office/officeart/2008/layout/LinedList"/>
    <dgm:cxn modelId="{BCB25BDD-6F60-4A3C-B51A-99A489EF764A}" type="presParOf" srcId="{3543E68C-3132-4F2D-90A9-45C8AA4EEDA0}" destId="{4ADA0726-7A54-4AD7-B22D-DA7B3B0A504C}" srcOrd="0" destOrd="0" presId="urn:microsoft.com/office/officeart/2008/layout/LinedList"/>
    <dgm:cxn modelId="{A6E6C5DF-9751-4EEA-98D9-DF62CB95F843}" type="presParOf" srcId="{3543E68C-3132-4F2D-90A9-45C8AA4EEDA0}" destId="{2D8C4104-A87D-44D4-B7EF-F6C5B899CC8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EFF1B-C328-44EE-AE33-ABE016BB75B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81D5742-6485-4337-BDA1-FF432F08B5B3}">
      <dgm:prSet/>
      <dgm:spPr/>
      <dgm:t>
        <a:bodyPr/>
        <a:lstStyle/>
        <a:p>
          <a:pPr>
            <a:lnSpc>
              <a:spcPct val="100000"/>
            </a:lnSpc>
          </a:pPr>
          <a:r>
            <a:rPr lang="en-US" dirty="0">
              <a:solidFill>
                <a:srgbClr val="000000"/>
              </a:solidFill>
            </a:rPr>
            <a:t>County Manager/Administrator</a:t>
          </a:r>
        </a:p>
      </dgm:t>
    </dgm:pt>
    <dgm:pt modelId="{67DFB658-E9AA-40DD-BF74-1EBB792FD35D}" type="parTrans" cxnId="{4BB2237A-F7A3-43DB-830F-4C2777FA20EF}">
      <dgm:prSet/>
      <dgm:spPr/>
      <dgm:t>
        <a:bodyPr/>
        <a:lstStyle/>
        <a:p>
          <a:endParaRPr lang="en-US">
            <a:solidFill>
              <a:srgbClr val="000000"/>
            </a:solidFill>
          </a:endParaRPr>
        </a:p>
      </dgm:t>
    </dgm:pt>
    <dgm:pt modelId="{BCDF5AD2-88EA-4CAD-A76C-C3D0A411FCEF}" type="sibTrans" cxnId="{4BB2237A-F7A3-43DB-830F-4C2777FA20EF}">
      <dgm:prSet/>
      <dgm:spPr/>
      <dgm:t>
        <a:bodyPr/>
        <a:lstStyle/>
        <a:p>
          <a:endParaRPr lang="en-US">
            <a:solidFill>
              <a:srgbClr val="000000"/>
            </a:solidFill>
          </a:endParaRPr>
        </a:p>
      </dgm:t>
    </dgm:pt>
    <dgm:pt modelId="{C1098FDD-8CAF-4DDB-B51A-CEABA3487180}">
      <dgm:prSet/>
      <dgm:spPr/>
      <dgm:t>
        <a:bodyPr/>
        <a:lstStyle/>
        <a:p>
          <a:pPr>
            <a:lnSpc>
              <a:spcPct val="100000"/>
            </a:lnSpc>
          </a:pPr>
          <a:endParaRPr lang="en-US" dirty="0">
            <a:solidFill>
              <a:srgbClr val="000000"/>
            </a:solidFill>
          </a:endParaRPr>
        </a:p>
      </dgm:t>
    </dgm:pt>
    <dgm:pt modelId="{020EF10F-713F-43AA-AA6F-D8027F590A31}" type="parTrans" cxnId="{31C57923-0786-4D50-BBBD-67E588742A38}">
      <dgm:prSet/>
      <dgm:spPr/>
      <dgm:t>
        <a:bodyPr/>
        <a:lstStyle/>
        <a:p>
          <a:endParaRPr lang="en-US">
            <a:solidFill>
              <a:srgbClr val="000000"/>
            </a:solidFill>
          </a:endParaRPr>
        </a:p>
      </dgm:t>
    </dgm:pt>
    <dgm:pt modelId="{7C2A7284-8918-44B1-89A5-A844CEE3ADD9}" type="sibTrans" cxnId="{31C57923-0786-4D50-BBBD-67E588742A38}">
      <dgm:prSet/>
      <dgm:spPr/>
      <dgm:t>
        <a:bodyPr/>
        <a:lstStyle/>
        <a:p>
          <a:endParaRPr lang="en-US">
            <a:solidFill>
              <a:srgbClr val="000000"/>
            </a:solidFill>
          </a:endParaRPr>
        </a:p>
      </dgm:t>
    </dgm:pt>
    <dgm:pt modelId="{C71F2C58-DDD8-487D-A127-70F4766226A3}">
      <dgm:prSet/>
      <dgm:spPr/>
      <dgm:t>
        <a:bodyPr/>
        <a:lstStyle/>
        <a:p>
          <a:pPr>
            <a:lnSpc>
              <a:spcPct val="100000"/>
            </a:lnSpc>
          </a:pPr>
          <a:r>
            <a:rPr lang="en-US">
              <a:solidFill>
                <a:srgbClr val="000000"/>
              </a:solidFill>
            </a:rPr>
            <a:t>County Attorney</a:t>
          </a:r>
        </a:p>
      </dgm:t>
    </dgm:pt>
    <dgm:pt modelId="{5BE885F2-7CE2-4530-A741-411B2862BEA0}" type="parTrans" cxnId="{61BEB794-9DB4-4A4F-81D7-A122FAAB7E4C}">
      <dgm:prSet/>
      <dgm:spPr/>
      <dgm:t>
        <a:bodyPr/>
        <a:lstStyle/>
        <a:p>
          <a:endParaRPr lang="en-US">
            <a:solidFill>
              <a:srgbClr val="000000"/>
            </a:solidFill>
          </a:endParaRPr>
        </a:p>
      </dgm:t>
    </dgm:pt>
    <dgm:pt modelId="{4307F7CD-31F3-422E-B1AB-053946DE80E8}" type="sibTrans" cxnId="{61BEB794-9DB4-4A4F-81D7-A122FAAB7E4C}">
      <dgm:prSet/>
      <dgm:spPr/>
      <dgm:t>
        <a:bodyPr/>
        <a:lstStyle/>
        <a:p>
          <a:endParaRPr lang="en-US">
            <a:solidFill>
              <a:srgbClr val="000000"/>
            </a:solidFill>
          </a:endParaRPr>
        </a:p>
      </dgm:t>
    </dgm:pt>
    <dgm:pt modelId="{0460EFD9-83DF-4C7E-9D5D-500A427C41C7}">
      <dgm:prSet/>
      <dgm:spPr/>
      <dgm:t>
        <a:bodyPr/>
        <a:lstStyle/>
        <a:p>
          <a:pPr>
            <a:lnSpc>
              <a:spcPct val="100000"/>
            </a:lnSpc>
          </a:pPr>
          <a:r>
            <a:rPr lang="en-US">
              <a:solidFill>
                <a:srgbClr val="000000"/>
              </a:solidFill>
            </a:rPr>
            <a:t>County Human Services Director</a:t>
          </a:r>
        </a:p>
      </dgm:t>
    </dgm:pt>
    <dgm:pt modelId="{FF8C176A-3E69-4E94-AB22-291F60322C89}" type="parTrans" cxnId="{79C16E8C-2507-4A15-821C-C2A998CBAC0C}">
      <dgm:prSet/>
      <dgm:spPr/>
      <dgm:t>
        <a:bodyPr/>
        <a:lstStyle/>
        <a:p>
          <a:endParaRPr lang="en-US">
            <a:solidFill>
              <a:srgbClr val="000000"/>
            </a:solidFill>
          </a:endParaRPr>
        </a:p>
      </dgm:t>
    </dgm:pt>
    <dgm:pt modelId="{A984D834-60C4-49F2-971C-DCB7FAE8F353}" type="sibTrans" cxnId="{79C16E8C-2507-4A15-821C-C2A998CBAC0C}">
      <dgm:prSet/>
      <dgm:spPr/>
      <dgm:t>
        <a:bodyPr/>
        <a:lstStyle/>
        <a:p>
          <a:endParaRPr lang="en-US">
            <a:solidFill>
              <a:srgbClr val="000000"/>
            </a:solidFill>
          </a:endParaRPr>
        </a:p>
      </dgm:t>
    </dgm:pt>
    <dgm:pt modelId="{E4962ADA-F005-4429-BA29-682ECB7C003D}">
      <dgm:prSet/>
      <dgm:spPr/>
      <dgm:t>
        <a:bodyPr/>
        <a:lstStyle/>
        <a:p>
          <a:pPr>
            <a:lnSpc>
              <a:spcPct val="100000"/>
            </a:lnSpc>
          </a:pPr>
          <a:r>
            <a:rPr lang="en-US">
              <a:solidFill>
                <a:srgbClr val="000000"/>
              </a:solidFill>
            </a:rPr>
            <a:t>County Road &amp; Bridge Supervisor</a:t>
          </a:r>
        </a:p>
      </dgm:t>
    </dgm:pt>
    <dgm:pt modelId="{3A189FA9-2E0B-4E0B-8CAE-C075C7E6EBD3}" type="parTrans" cxnId="{0E145907-BCA0-4028-8B66-F9B2873188B3}">
      <dgm:prSet/>
      <dgm:spPr/>
      <dgm:t>
        <a:bodyPr/>
        <a:lstStyle/>
        <a:p>
          <a:endParaRPr lang="en-US">
            <a:solidFill>
              <a:srgbClr val="000000"/>
            </a:solidFill>
          </a:endParaRPr>
        </a:p>
      </dgm:t>
    </dgm:pt>
    <dgm:pt modelId="{C321347F-93A5-4D14-9B42-B1D86A09E243}" type="sibTrans" cxnId="{0E145907-BCA0-4028-8B66-F9B2873188B3}">
      <dgm:prSet/>
      <dgm:spPr/>
      <dgm:t>
        <a:bodyPr/>
        <a:lstStyle/>
        <a:p>
          <a:endParaRPr lang="en-US">
            <a:solidFill>
              <a:srgbClr val="000000"/>
            </a:solidFill>
          </a:endParaRPr>
        </a:p>
      </dgm:t>
    </dgm:pt>
    <dgm:pt modelId="{C65D5FF6-1FD1-457B-AAA0-744D8E203C8F}">
      <dgm:prSet/>
      <dgm:spPr/>
      <dgm:t>
        <a:bodyPr/>
        <a:lstStyle/>
        <a:p>
          <a:pPr>
            <a:lnSpc>
              <a:spcPct val="100000"/>
            </a:lnSpc>
          </a:pPr>
          <a:r>
            <a:rPr lang="en-US">
              <a:solidFill>
                <a:srgbClr val="000000"/>
              </a:solidFill>
            </a:rPr>
            <a:t>County Public Health Director</a:t>
          </a:r>
        </a:p>
      </dgm:t>
    </dgm:pt>
    <dgm:pt modelId="{B20E889F-18AB-45AB-8DD3-2D14996C63B6}" type="parTrans" cxnId="{A15E3EAB-5151-4514-9B26-AACF952FA040}">
      <dgm:prSet/>
      <dgm:spPr/>
      <dgm:t>
        <a:bodyPr/>
        <a:lstStyle/>
        <a:p>
          <a:endParaRPr lang="en-US">
            <a:solidFill>
              <a:srgbClr val="000000"/>
            </a:solidFill>
          </a:endParaRPr>
        </a:p>
      </dgm:t>
    </dgm:pt>
    <dgm:pt modelId="{1A384E23-67AB-4B23-90CA-DDBE964C91F2}" type="sibTrans" cxnId="{A15E3EAB-5151-4514-9B26-AACF952FA040}">
      <dgm:prSet/>
      <dgm:spPr/>
      <dgm:t>
        <a:bodyPr/>
        <a:lstStyle/>
        <a:p>
          <a:endParaRPr lang="en-US">
            <a:solidFill>
              <a:srgbClr val="000000"/>
            </a:solidFill>
          </a:endParaRPr>
        </a:p>
      </dgm:t>
    </dgm:pt>
    <dgm:pt modelId="{F25AE1B6-EE0D-4C0D-AFBD-48ECF8A31A47}" type="pres">
      <dgm:prSet presAssocID="{CA0EFF1B-C328-44EE-AE33-ABE016BB75B8}" presName="root" presStyleCnt="0">
        <dgm:presLayoutVars>
          <dgm:dir/>
          <dgm:resizeHandles val="exact"/>
        </dgm:presLayoutVars>
      </dgm:prSet>
      <dgm:spPr/>
    </dgm:pt>
    <dgm:pt modelId="{0682BD07-62DA-411E-A84A-B9BC50479A4F}" type="pres">
      <dgm:prSet presAssocID="{A81D5742-6485-4337-BDA1-FF432F08B5B3}" presName="compNode" presStyleCnt="0"/>
      <dgm:spPr/>
    </dgm:pt>
    <dgm:pt modelId="{99AFDE4F-3DD4-49C6-B4CB-F00F2F165301}" type="pres">
      <dgm:prSet presAssocID="{A81D5742-6485-4337-BDA1-FF432F08B5B3}" presName="bgRect" presStyleLbl="bgShp" presStyleIdx="0" presStyleCnt="5"/>
      <dgm:spPr/>
    </dgm:pt>
    <dgm:pt modelId="{1B455707-9D9B-48FE-8591-DC2D4AE1F565}" type="pres">
      <dgm:prSet presAssocID="{A81D5742-6485-4337-BDA1-FF432F08B5B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ffice Worker"/>
        </a:ext>
      </dgm:extLst>
    </dgm:pt>
    <dgm:pt modelId="{356257F4-867F-4F49-AADC-38A242732D61}" type="pres">
      <dgm:prSet presAssocID="{A81D5742-6485-4337-BDA1-FF432F08B5B3}" presName="spaceRect" presStyleCnt="0"/>
      <dgm:spPr/>
    </dgm:pt>
    <dgm:pt modelId="{DEF90473-92CE-498B-BE5B-D9E8FE5B1DAE}" type="pres">
      <dgm:prSet presAssocID="{A81D5742-6485-4337-BDA1-FF432F08B5B3}" presName="parTx" presStyleLbl="revTx" presStyleIdx="0" presStyleCnt="6">
        <dgm:presLayoutVars>
          <dgm:chMax val="0"/>
          <dgm:chPref val="0"/>
        </dgm:presLayoutVars>
      </dgm:prSet>
      <dgm:spPr/>
    </dgm:pt>
    <dgm:pt modelId="{BA176407-DBB0-43D1-84C4-4B46F6297247}" type="pres">
      <dgm:prSet presAssocID="{A81D5742-6485-4337-BDA1-FF432F08B5B3}" presName="desTx" presStyleLbl="revTx" presStyleIdx="1" presStyleCnt="6">
        <dgm:presLayoutVars/>
      </dgm:prSet>
      <dgm:spPr/>
    </dgm:pt>
    <dgm:pt modelId="{30B9E222-4069-426C-A554-DC56EE9E1F0A}" type="pres">
      <dgm:prSet presAssocID="{BCDF5AD2-88EA-4CAD-A76C-C3D0A411FCEF}" presName="sibTrans" presStyleCnt="0"/>
      <dgm:spPr/>
    </dgm:pt>
    <dgm:pt modelId="{B80F9E5F-8C6B-4769-8ACF-6C4898A542FD}" type="pres">
      <dgm:prSet presAssocID="{C71F2C58-DDD8-487D-A127-70F4766226A3}" presName="compNode" presStyleCnt="0"/>
      <dgm:spPr/>
    </dgm:pt>
    <dgm:pt modelId="{F8437971-0C2C-4DD7-9187-43911B2053A8}" type="pres">
      <dgm:prSet presAssocID="{C71F2C58-DDD8-487D-A127-70F4766226A3}" presName="bgRect" presStyleLbl="bgShp" presStyleIdx="1" presStyleCnt="5"/>
      <dgm:spPr/>
    </dgm:pt>
    <dgm:pt modelId="{A190E2A4-916D-4DF9-873C-925FF1842F1E}" type="pres">
      <dgm:prSet presAssocID="{C71F2C58-DDD8-487D-A127-70F4766226A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avel"/>
        </a:ext>
      </dgm:extLst>
    </dgm:pt>
    <dgm:pt modelId="{A9CA3DC0-3036-4C52-82EC-38112715BAC2}" type="pres">
      <dgm:prSet presAssocID="{C71F2C58-DDD8-487D-A127-70F4766226A3}" presName="spaceRect" presStyleCnt="0"/>
      <dgm:spPr/>
    </dgm:pt>
    <dgm:pt modelId="{87AF1653-26B3-4DCB-8A59-6AB7E8A90E13}" type="pres">
      <dgm:prSet presAssocID="{C71F2C58-DDD8-487D-A127-70F4766226A3}" presName="parTx" presStyleLbl="revTx" presStyleIdx="2" presStyleCnt="6">
        <dgm:presLayoutVars>
          <dgm:chMax val="0"/>
          <dgm:chPref val="0"/>
        </dgm:presLayoutVars>
      </dgm:prSet>
      <dgm:spPr/>
    </dgm:pt>
    <dgm:pt modelId="{9E54CFCF-E2B5-4447-A846-BF673BE8E9BE}" type="pres">
      <dgm:prSet presAssocID="{4307F7CD-31F3-422E-B1AB-053946DE80E8}" presName="sibTrans" presStyleCnt="0"/>
      <dgm:spPr/>
    </dgm:pt>
    <dgm:pt modelId="{6F206FF1-19DD-4670-BE18-C322656DF807}" type="pres">
      <dgm:prSet presAssocID="{0460EFD9-83DF-4C7E-9D5D-500A427C41C7}" presName="compNode" presStyleCnt="0"/>
      <dgm:spPr/>
    </dgm:pt>
    <dgm:pt modelId="{8BE545EB-9C8E-4CF6-8100-751FAB043422}" type="pres">
      <dgm:prSet presAssocID="{0460EFD9-83DF-4C7E-9D5D-500A427C41C7}" presName="bgRect" presStyleLbl="bgShp" presStyleIdx="2" presStyleCnt="5"/>
      <dgm:spPr/>
    </dgm:pt>
    <dgm:pt modelId="{5EF8A5D6-E87C-471F-B8D0-AB88381412C8}" type="pres">
      <dgm:prSet presAssocID="{0460EFD9-83DF-4C7E-9D5D-500A427C41C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
        </a:ext>
      </dgm:extLst>
    </dgm:pt>
    <dgm:pt modelId="{E95A9F90-09A8-4058-B8A8-BDFF60CFEBD7}" type="pres">
      <dgm:prSet presAssocID="{0460EFD9-83DF-4C7E-9D5D-500A427C41C7}" presName="spaceRect" presStyleCnt="0"/>
      <dgm:spPr/>
    </dgm:pt>
    <dgm:pt modelId="{8E0581A8-215A-48D6-8068-4A0D2930EB06}" type="pres">
      <dgm:prSet presAssocID="{0460EFD9-83DF-4C7E-9D5D-500A427C41C7}" presName="parTx" presStyleLbl="revTx" presStyleIdx="3" presStyleCnt="6">
        <dgm:presLayoutVars>
          <dgm:chMax val="0"/>
          <dgm:chPref val="0"/>
        </dgm:presLayoutVars>
      </dgm:prSet>
      <dgm:spPr/>
    </dgm:pt>
    <dgm:pt modelId="{099353EE-1E19-4F62-BEEF-9A037704E31B}" type="pres">
      <dgm:prSet presAssocID="{A984D834-60C4-49F2-971C-DCB7FAE8F353}" presName="sibTrans" presStyleCnt="0"/>
      <dgm:spPr/>
    </dgm:pt>
    <dgm:pt modelId="{DC19ECCD-FED4-4159-B1AB-BAB98FC4A87C}" type="pres">
      <dgm:prSet presAssocID="{E4962ADA-F005-4429-BA29-682ECB7C003D}" presName="compNode" presStyleCnt="0"/>
      <dgm:spPr/>
    </dgm:pt>
    <dgm:pt modelId="{8BC9C504-1AEE-4388-9EBE-B81192FDC33A}" type="pres">
      <dgm:prSet presAssocID="{E4962ADA-F005-4429-BA29-682ECB7C003D}" presName="bgRect" presStyleLbl="bgShp" presStyleIdx="3" presStyleCnt="5"/>
      <dgm:spPr/>
    </dgm:pt>
    <dgm:pt modelId="{B1583400-4C27-4A56-8FD2-395E1B07E2B0}" type="pres">
      <dgm:prSet presAssocID="{E4962ADA-F005-4429-BA29-682ECB7C003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idge scene"/>
        </a:ext>
      </dgm:extLst>
    </dgm:pt>
    <dgm:pt modelId="{F2B08AE5-E8DE-4D3B-9A3B-819919AB36A2}" type="pres">
      <dgm:prSet presAssocID="{E4962ADA-F005-4429-BA29-682ECB7C003D}" presName="spaceRect" presStyleCnt="0"/>
      <dgm:spPr/>
    </dgm:pt>
    <dgm:pt modelId="{86EBF839-3ACB-4515-B3D5-16060FBE3E35}" type="pres">
      <dgm:prSet presAssocID="{E4962ADA-F005-4429-BA29-682ECB7C003D}" presName="parTx" presStyleLbl="revTx" presStyleIdx="4" presStyleCnt="6">
        <dgm:presLayoutVars>
          <dgm:chMax val="0"/>
          <dgm:chPref val="0"/>
        </dgm:presLayoutVars>
      </dgm:prSet>
      <dgm:spPr/>
    </dgm:pt>
    <dgm:pt modelId="{4140F290-299C-4522-8CE8-A734F31C76A3}" type="pres">
      <dgm:prSet presAssocID="{C321347F-93A5-4D14-9B42-B1D86A09E243}" presName="sibTrans" presStyleCnt="0"/>
      <dgm:spPr/>
    </dgm:pt>
    <dgm:pt modelId="{AD73E170-F8FA-4946-A10F-374C90682144}" type="pres">
      <dgm:prSet presAssocID="{C65D5FF6-1FD1-457B-AAA0-744D8E203C8F}" presName="compNode" presStyleCnt="0"/>
      <dgm:spPr/>
    </dgm:pt>
    <dgm:pt modelId="{F3DD8B01-CA2D-4CE9-A762-5CEAC955CD77}" type="pres">
      <dgm:prSet presAssocID="{C65D5FF6-1FD1-457B-AAA0-744D8E203C8F}" presName="bgRect" presStyleLbl="bgShp" presStyleIdx="4" presStyleCnt="5"/>
      <dgm:spPr/>
    </dgm:pt>
    <dgm:pt modelId="{D59FE2C1-240C-4F0D-85A5-F71574B7F14E}" type="pres">
      <dgm:prSet presAssocID="{C65D5FF6-1FD1-457B-AAA0-744D8E203C8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Users"/>
        </a:ext>
      </dgm:extLst>
    </dgm:pt>
    <dgm:pt modelId="{44E1CECE-7D66-4732-9179-7418721D7F40}" type="pres">
      <dgm:prSet presAssocID="{C65D5FF6-1FD1-457B-AAA0-744D8E203C8F}" presName="spaceRect" presStyleCnt="0"/>
      <dgm:spPr/>
    </dgm:pt>
    <dgm:pt modelId="{9429F426-11FE-41B5-AA42-4F69F8E2E64D}" type="pres">
      <dgm:prSet presAssocID="{C65D5FF6-1FD1-457B-AAA0-744D8E203C8F}" presName="parTx" presStyleLbl="revTx" presStyleIdx="5" presStyleCnt="6">
        <dgm:presLayoutVars>
          <dgm:chMax val="0"/>
          <dgm:chPref val="0"/>
        </dgm:presLayoutVars>
      </dgm:prSet>
      <dgm:spPr/>
    </dgm:pt>
  </dgm:ptLst>
  <dgm:cxnLst>
    <dgm:cxn modelId="{0E145907-BCA0-4028-8B66-F9B2873188B3}" srcId="{CA0EFF1B-C328-44EE-AE33-ABE016BB75B8}" destId="{E4962ADA-F005-4429-BA29-682ECB7C003D}" srcOrd="3" destOrd="0" parTransId="{3A189FA9-2E0B-4E0B-8CAE-C075C7E6EBD3}" sibTransId="{C321347F-93A5-4D14-9B42-B1D86A09E243}"/>
    <dgm:cxn modelId="{0664B90A-DDD5-4B52-8832-4ECD6FB30516}" type="presOf" srcId="{A81D5742-6485-4337-BDA1-FF432F08B5B3}" destId="{DEF90473-92CE-498B-BE5B-D9E8FE5B1DAE}" srcOrd="0" destOrd="0" presId="urn:microsoft.com/office/officeart/2018/2/layout/IconVerticalSolidList"/>
    <dgm:cxn modelId="{31C57923-0786-4D50-BBBD-67E588742A38}" srcId="{A81D5742-6485-4337-BDA1-FF432F08B5B3}" destId="{C1098FDD-8CAF-4DDB-B51A-CEABA3487180}" srcOrd="0" destOrd="0" parTransId="{020EF10F-713F-43AA-AA6F-D8027F590A31}" sibTransId="{7C2A7284-8918-44B1-89A5-A844CEE3ADD9}"/>
    <dgm:cxn modelId="{FCE1F730-8F0C-4FA3-805C-7C676CEA87BF}" type="presOf" srcId="{E4962ADA-F005-4429-BA29-682ECB7C003D}" destId="{86EBF839-3ACB-4515-B3D5-16060FBE3E35}" srcOrd="0" destOrd="0" presId="urn:microsoft.com/office/officeart/2018/2/layout/IconVerticalSolidList"/>
    <dgm:cxn modelId="{84230132-7FB9-4462-BD4B-95430DE57A46}" type="presOf" srcId="{C71F2C58-DDD8-487D-A127-70F4766226A3}" destId="{87AF1653-26B3-4DCB-8A59-6AB7E8A90E13}" srcOrd="0" destOrd="0" presId="urn:microsoft.com/office/officeart/2018/2/layout/IconVerticalSolidList"/>
    <dgm:cxn modelId="{E437FC36-E881-482E-A631-0194A7DAD48B}" type="presOf" srcId="{CA0EFF1B-C328-44EE-AE33-ABE016BB75B8}" destId="{F25AE1B6-EE0D-4C0D-AFBD-48ECF8A31A47}" srcOrd="0" destOrd="0" presId="urn:microsoft.com/office/officeart/2018/2/layout/IconVerticalSolidList"/>
    <dgm:cxn modelId="{C3C98A71-D55D-4797-ABA6-95CC168FEE13}" type="presOf" srcId="{0460EFD9-83DF-4C7E-9D5D-500A427C41C7}" destId="{8E0581A8-215A-48D6-8068-4A0D2930EB06}" srcOrd="0" destOrd="0" presId="urn:microsoft.com/office/officeart/2018/2/layout/IconVerticalSolidList"/>
    <dgm:cxn modelId="{4BB2237A-F7A3-43DB-830F-4C2777FA20EF}" srcId="{CA0EFF1B-C328-44EE-AE33-ABE016BB75B8}" destId="{A81D5742-6485-4337-BDA1-FF432F08B5B3}" srcOrd="0" destOrd="0" parTransId="{67DFB658-E9AA-40DD-BF74-1EBB792FD35D}" sibTransId="{BCDF5AD2-88EA-4CAD-A76C-C3D0A411FCEF}"/>
    <dgm:cxn modelId="{79C16E8C-2507-4A15-821C-C2A998CBAC0C}" srcId="{CA0EFF1B-C328-44EE-AE33-ABE016BB75B8}" destId="{0460EFD9-83DF-4C7E-9D5D-500A427C41C7}" srcOrd="2" destOrd="0" parTransId="{FF8C176A-3E69-4E94-AB22-291F60322C89}" sibTransId="{A984D834-60C4-49F2-971C-DCB7FAE8F353}"/>
    <dgm:cxn modelId="{61BEB794-9DB4-4A4F-81D7-A122FAAB7E4C}" srcId="{CA0EFF1B-C328-44EE-AE33-ABE016BB75B8}" destId="{C71F2C58-DDD8-487D-A127-70F4766226A3}" srcOrd="1" destOrd="0" parTransId="{5BE885F2-7CE2-4530-A741-411B2862BEA0}" sibTransId="{4307F7CD-31F3-422E-B1AB-053946DE80E8}"/>
    <dgm:cxn modelId="{A15E3EAB-5151-4514-9B26-AACF952FA040}" srcId="{CA0EFF1B-C328-44EE-AE33-ABE016BB75B8}" destId="{C65D5FF6-1FD1-457B-AAA0-744D8E203C8F}" srcOrd="4" destOrd="0" parTransId="{B20E889F-18AB-45AB-8DD3-2D14996C63B6}" sibTransId="{1A384E23-67AB-4B23-90CA-DDBE964C91F2}"/>
    <dgm:cxn modelId="{C57B8FB5-46CB-4AF3-A5F8-E95CC8B14CA9}" type="presOf" srcId="{C1098FDD-8CAF-4DDB-B51A-CEABA3487180}" destId="{BA176407-DBB0-43D1-84C4-4B46F6297247}" srcOrd="0" destOrd="0" presId="urn:microsoft.com/office/officeart/2018/2/layout/IconVerticalSolidList"/>
    <dgm:cxn modelId="{F8AAB5DC-DCE6-4AF6-901E-0C68E7850A44}" type="presOf" srcId="{C65D5FF6-1FD1-457B-AAA0-744D8E203C8F}" destId="{9429F426-11FE-41B5-AA42-4F69F8E2E64D}" srcOrd="0" destOrd="0" presId="urn:microsoft.com/office/officeart/2018/2/layout/IconVerticalSolidList"/>
    <dgm:cxn modelId="{16F8171A-B2B3-4A32-9CAD-65E79583BC38}" type="presParOf" srcId="{F25AE1B6-EE0D-4C0D-AFBD-48ECF8A31A47}" destId="{0682BD07-62DA-411E-A84A-B9BC50479A4F}" srcOrd="0" destOrd="0" presId="urn:microsoft.com/office/officeart/2018/2/layout/IconVerticalSolidList"/>
    <dgm:cxn modelId="{F50FBBE5-7855-45C5-B9F3-A764075458DE}" type="presParOf" srcId="{0682BD07-62DA-411E-A84A-B9BC50479A4F}" destId="{99AFDE4F-3DD4-49C6-B4CB-F00F2F165301}" srcOrd="0" destOrd="0" presId="urn:microsoft.com/office/officeart/2018/2/layout/IconVerticalSolidList"/>
    <dgm:cxn modelId="{F785DC9E-DA88-4FF0-BAF6-9342DA980DCC}" type="presParOf" srcId="{0682BD07-62DA-411E-A84A-B9BC50479A4F}" destId="{1B455707-9D9B-48FE-8591-DC2D4AE1F565}" srcOrd="1" destOrd="0" presId="urn:microsoft.com/office/officeart/2018/2/layout/IconVerticalSolidList"/>
    <dgm:cxn modelId="{274DDE37-F23C-4F8D-9973-053E79BD0A9C}" type="presParOf" srcId="{0682BD07-62DA-411E-A84A-B9BC50479A4F}" destId="{356257F4-867F-4F49-AADC-38A242732D61}" srcOrd="2" destOrd="0" presId="urn:microsoft.com/office/officeart/2018/2/layout/IconVerticalSolidList"/>
    <dgm:cxn modelId="{2A75767D-91B3-48AB-94FB-69A0AF19D2CA}" type="presParOf" srcId="{0682BD07-62DA-411E-A84A-B9BC50479A4F}" destId="{DEF90473-92CE-498B-BE5B-D9E8FE5B1DAE}" srcOrd="3" destOrd="0" presId="urn:microsoft.com/office/officeart/2018/2/layout/IconVerticalSolidList"/>
    <dgm:cxn modelId="{4C68A06C-5CFE-4DBF-9A3C-B66601F0273B}" type="presParOf" srcId="{0682BD07-62DA-411E-A84A-B9BC50479A4F}" destId="{BA176407-DBB0-43D1-84C4-4B46F6297247}" srcOrd="4" destOrd="0" presId="urn:microsoft.com/office/officeart/2018/2/layout/IconVerticalSolidList"/>
    <dgm:cxn modelId="{18EA2C14-7174-4D0B-8704-DCE56D8B0B76}" type="presParOf" srcId="{F25AE1B6-EE0D-4C0D-AFBD-48ECF8A31A47}" destId="{30B9E222-4069-426C-A554-DC56EE9E1F0A}" srcOrd="1" destOrd="0" presId="urn:microsoft.com/office/officeart/2018/2/layout/IconVerticalSolidList"/>
    <dgm:cxn modelId="{DB544414-46E5-495F-A165-76976E9C7C18}" type="presParOf" srcId="{F25AE1B6-EE0D-4C0D-AFBD-48ECF8A31A47}" destId="{B80F9E5F-8C6B-4769-8ACF-6C4898A542FD}" srcOrd="2" destOrd="0" presId="urn:microsoft.com/office/officeart/2018/2/layout/IconVerticalSolidList"/>
    <dgm:cxn modelId="{AE5C51B3-17B0-4381-86E9-0B89468BD392}" type="presParOf" srcId="{B80F9E5F-8C6B-4769-8ACF-6C4898A542FD}" destId="{F8437971-0C2C-4DD7-9187-43911B2053A8}" srcOrd="0" destOrd="0" presId="urn:microsoft.com/office/officeart/2018/2/layout/IconVerticalSolidList"/>
    <dgm:cxn modelId="{3ECC95D1-5796-4587-843F-0C2917888759}" type="presParOf" srcId="{B80F9E5F-8C6B-4769-8ACF-6C4898A542FD}" destId="{A190E2A4-916D-4DF9-873C-925FF1842F1E}" srcOrd="1" destOrd="0" presId="urn:microsoft.com/office/officeart/2018/2/layout/IconVerticalSolidList"/>
    <dgm:cxn modelId="{73A2D88A-5FDD-4197-94C4-7A9AB3CD5786}" type="presParOf" srcId="{B80F9E5F-8C6B-4769-8ACF-6C4898A542FD}" destId="{A9CA3DC0-3036-4C52-82EC-38112715BAC2}" srcOrd="2" destOrd="0" presId="urn:microsoft.com/office/officeart/2018/2/layout/IconVerticalSolidList"/>
    <dgm:cxn modelId="{8FBCDE01-8FB0-4FFA-82C3-7EC884FBCE6E}" type="presParOf" srcId="{B80F9E5F-8C6B-4769-8ACF-6C4898A542FD}" destId="{87AF1653-26B3-4DCB-8A59-6AB7E8A90E13}" srcOrd="3" destOrd="0" presId="urn:microsoft.com/office/officeart/2018/2/layout/IconVerticalSolidList"/>
    <dgm:cxn modelId="{606BDBA1-2A6A-4AE0-AC46-2A94845EFB2D}" type="presParOf" srcId="{F25AE1B6-EE0D-4C0D-AFBD-48ECF8A31A47}" destId="{9E54CFCF-E2B5-4447-A846-BF673BE8E9BE}" srcOrd="3" destOrd="0" presId="urn:microsoft.com/office/officeart/2018/2/layout/IconVerticalSolidList"/>
    <dgm:cxn modelId="{4379F6B7-48B0-4CF4-A8B7-17854362287E}" type="presParOf" srcId="{F25AE1B6-EE0D-4C0D-AFBD-48ECF8A31A47}" destId="{6F206FF1-19DD-4670-BE18-C322656DF807}" srcOrd="4" destOrd="0" presId="urn:microsoft.com/office/officeart/2018/2/layout/IconVerticalSolidList"/>
    <dgm:cxn modelId="{72361DCC-5A38-4BAD-AE50-B1AF28B5BFD4}" type="presParOf" srcId="{6F206FF1-19DD-4670-BE18-C322656DF807}" destId="{8BE545EB-9C8E-4CF6-8100-751FAB043422}" srcOrd="0" destOrd="0" presId="urn:microsoft.com/office/officeart/2018/2/layout/IconVerticalSolidList"/>
    <dgm:cxn modelId="{BD370956-C9DD-46C7-949A-F14D5FCDAAB2}" type="presParOf" srcId="{6F206FF1-19DD-4670-BE18-C322656DF807}" destId="{5EF8A5D6-E87C-471F-B8D0-AB88381412C8}" srcOrd="1" destOrd="0" presId="urn:microsoft.com/office/officeart/2018/2/layout/IconVerticalSolidList"/>
    <dgm:cxn modelId="{DEF51CEE-0A1C-49E1-9B45-31C72D43F897}" type="presParOf" srcId="{6F206FF1-19DD-4670-BE18-C322656DF807}" destId="{E95A9F90-09A8-4058-B8A8-BDFF60CFEBD7}" srcOrd="2" destOrd="0" presId="urn:microsoft.com/office/officeart/2018/2/layout/IconVerticalSolidList"/>
    <dgm:cxn modelId="{548F583C-89A6-4B86-8F71-B85BF9117713}" type="presParOf" srcId="{6F206FF1-19DD-4670-BE18-C322656DF807}" destId="{8E0581A8-215A-48D6-8068-4A0D2930EB06}" srcOrd="3" destOrd="0" presId="urn:microsoft.com/office/officeart/2018/2/layout/IconVerticalSolidList"/>
    <dgm:cxn modelId="{CF3BA79A-DA08-4DA1-863A-B09A47564E02}" type="presParOf" srcId="{F25AE1B6-EE0D-4C0D-AFBD-48ECF8A31A47}" destId="{099353EE-1E19-4F62-BEEF-9A037704E31B}" srcOrd="5" destOrd="0" presId="urn:microsoft.com/office/officeart/2018/2/layout/IconVerticalSolidList"/>
    <dgm:cxn modelId="{EE1D9409-6E1B-4A88-9612-73255FC7C031}" type="presParOf" srcId="{F25AE1B6-EE0D-4C0D-AFBD-48ECF8A31A47}" destId="{DC19ECCD-FED4-4159-B1AB-BAB98FC4A87C}" srcOrd="6" destOrd="0" presId="urn:microsoft.com/office/officeart/2018/2/layout/IconVerticalSolidList"/>
    <dgm:cxn modelId="{24161ACD-E32A-45BE-94B4-F3B7D54B2388}" type="presParOf" srcId="{DC19ECCD-FED4-4159-B1AB-BAB98FC4A87C}" destId="{8BC9C504-1AEE-4388-9EBE-B81192FDC33A}" srcOrd="0" destOrd="0" presId="urn:microsoft.com/office/officeart/2018/2/layout/IconVerticalSolidList"/>
    <dgm:cxn modelId="{9E16E209-1C0E-4841-89A3-3B6CF5F0FED8}" type="presParOf" srcId="{DC19ECCD-FED4-4159-B1AB-BAB98FC4A87C}" destId="{B1583400-4C27-4A56-8FD2-395E1B07E2B0}" srcOrd="1" destOrd="0" presId="urn:microsoft.com/office/officeart/2018/2/layout/IconVerticalSolidList"/>
    <dgm:cxn modelId="{9666AA2F-AB16-4C4E-B7E4-B65039E6E843}" type="presParOf" srcId="{DC19ECCD-FED4-4159-B1AB-BAB98FC4A87C}" destId="{F2B08AE5-E8DE-4D3B-9A3B-819919AB36A2}" srcOrd="2" destOrd="0" presId="urn:microsoft.com/office/officeart/2018/2/layout/IconVerticalSolidList"/>
    <dgm:cxn modelId="{1AE8CD24-90B6-4795-8B9C-0756977BE919}" type="presParOf" srcId="{DC19ECCD-FED4-4159-B1AB-BAB98FC4A87C}" destId="{86EBF839-3ACB-4515-B3D5-16060FBE3E35}" srcOrd="3" destOrd="0" presId="urn:microsoft.com/office/officeart/2018/2/layout/IconVerticalSolidList"/>
    <dgm:cxn modelId="{D797C8F8-1F6A-4E55-B462-B6CB29AA51E5}" type="presParOf" srcId="{F25AE1B6-EE0D-4C0D-AFBD-48ECF8A31A47}" destId="{4140F290-299C-4522-8CE8-A734F31C76A3}" srcOrd="7" destOrd="0" presId="urn:microsoft.com/office/officeart/2018/2/layout/IconVerticalSolidList"/>
    <dgm:cxn modelId="{84A41224-78BF-44B9-B0FC-F25AB21D32DD}" type="presParOf" srcId="{F25AE1B6-EE0D-4C0D-AFBD-48ECF8A31A47}" destId="{AD73E170-F8FA-4946-A10F-374C90682144}" srcOrd="8" destOrd="0" presId="urn:microsoft.com/office/officeart/2018/2/layout/IconVerticalSolidList"/>
    <dgm:cxn modelId="{E64A8F2B-8B6A-46A0-BC98-AD662A476207}" type="presParOf" srcId="{AD73E170-F8FA-4946-A10F-374C90682144}" destId="{F3DD8B01-CA2D-4CE9-A762-5CEAC955CD77}" srcOrd="0" destOrd="0" presId="urn:microsoft.com/office/officeart/2018/2/layout/IconVerticalSolidList"/>
    <dgm:cxn modelId="{E7524030-92AC-41A8-8C4B-F8C33574B23C}" type="presParOf" srcId="{AD73E170-F8FA-4946-A10F-374C90682144}" destId="{D59FE2C1-240C-4F0D-85A5-F71574B7F14E}" srcOrd="1" destOrd="0" presId="urn:microsoft.com/office/officeart/2018/2/layout/IconVerticalSolidList"/>
    <dgm:cxn modelId="{B0CC075D-6BBE-4D0B-8B1F-A10C4B8F38EF}" type="presParOf" srcId="{AD73E170-F8FA-4946-A10F-374C90682144}" destId="{44E1CECE-7D66-4732-9179-7418721D7F40}" srcOrd="2" destOrd="0" presId="urn:microsoft.com/office/officeart/2018/2/layout/IconVerticalSolidList"/>
    <dgm:cxn modelId="{D6EF8F55-861C-412A-A241-B8EB55F7CB5B}" type="presParOf" srcId="{AD73E170-F8FA-4946-A10F-374C90682144}" destId="{9429F426-11FE-41B5-AA42-4F69F8E2E64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83414F-7FD4-48A4-B988-9842D61F5EE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DDA52F6-8567-4615-9631-6015471FACE7}">
      <dgm:prSet custT="1"/>
      <dgm:spPr/>
      <dgm:t>
        <a:bodyPr/>
        <a:lstStyle/>
        <a:p>
          <a:pPr>
            <a:lnSpc>
              <a:spcPct val="100000"/>
            </a:lnSpc>
          </a:pPr>
          <a:r>
            <a:rPr lang="en-US" sz="2000">
              <a:solidFill>
                <a:srgbClr val="000000"/>
              </a:solidFill>
            </a:rPr>
            <a:t>Elections </a:t>
          </a:r>
        </a:p>
      </dgm:t>
    </dgm:pt>
    <dgm:pt modelId="{CDD2195E-8290-473A-8BA5-F41088B53633}" type="parTrans" cxnId="{B1764249-3324-4178-B97B-5FEE89AEE7E2}">
      <dgm:prSet/>
      <dgm:spPr/>
      <dgm:t>
        <a:bodyPr/>
        <a:lstStyle/>
        <a:p>
          <a:endParaRPr lang="en-US" sz="2000">
            <a:solidFill>
              <a:srgbClr val="000000"/>
            </a:solidFill>
          </a:endParaRPr>
        </a:p>
      </dgm:t>
    </dgm:pt>
    <dgm:pt modelId="{B1347EF1-B345-4E08-A388-C42B019553FF}" type="sibTrans" cxnId="{B1764249-3324-4178-B97B-5FEE89AEE7E2}">
      <dgm:prSet/>
      <dgm:spPr/>
      <dgm:t>
        <a:bodyPr/>
        <a:lstStyle/>
        <a:p>
          <a:endParaRPr lang="en-US" sz="2000">
            <a:solidFill>
              <a:srgbClr val="000000"/>
            </a:solidFill>
          </a:endParaRPr>
        </a:p>
      </dgm:t>
    </dgm:pt>
    <dgm:pt modelId="{04F907DF-AF06-4078-B89D-6CDF3877D13B}">
      <dgm:prSet custT="1"/>
      <dgm:spPr/>
      <dgm:t>
        <a:bodyPr/>
        <a:lstStyle/>
        <a:p>
          <a:pPr>
            <a:lnSpc>
              <a:spcPct val="100000"/>
            </a:lnSpc>
          </a:pPr>
          <a:r>
            <a:rPr lang="en-US" sz="2000">
              <a:solidFill>
                <a:srgbClr val="000000"/>
              </a:solidFill>
            </a:rPr>
            <a:t>Property assessment and taxation </a:t>
          </a:r>
        </a:p>
      </dgm:t>
    </dgm:pt>
    <dgm:pt modelId="{BCE500FA-D94B-408E-BFFA-FF47DAA13205}" type="parTrans" cxnId="{811256E6-26D2-47B8-8F54-3EFC348AED62}">
      <dgm:prSet/>
      <dgm:spPr/>
      <dgm:t>
        <a:bodyPr/>
        <a:lstStyle/>
        <a:p>
          <a:endParaRPr lang="en-US" sz="2000">
            <a:solidFill>
              <a:srgbClr val="000000"/>
            </a:solidFill>
          </a:endParaRPr>
        </a:p>
      </dgm:t>
    </dgm:pt>
    <dgm:pt modelId="{CE6ED908-BB78-4B50-A604-30D2A23BB552}" type="sibTrans" cxnId="{811256E6-26D2-47B8-8F54-3EFC348AED62}">
      <dgm:prSet/>
      <dgm:spPr/>
      <dgm:t>
        <a:bodyPr/>
        <a:lstStyle/>
        <a:p>
          <a:endParaRPr lang="en-US" sz="2000">
            <a:solidFill>
              <a:srgbClr val="000000"/>
            </a:solidFill>
          </a:endParaRPr>
        </a:p>
      </dgm:t>
    </dgm:pt>
    <dgm:pt modelId="{6DE7D3EA-9FCE-4A7B-B9AF-CE5532F65166}">
      <dgm:prSet custT="1"/>
      <dgm:spPr/>
      <dgm:t>
        <a:bodyPr/>
        <a:lstStyle/>
        <a:p>
          <a:pPr>
            <a:lnSpc>
              <a:spcPct val="100000"/>
            </a:lnSpc>
          </a:pPr>
          <a:r>
            <a:rPr lang="en-US" sz="2000">
              <a:solidFill>
                <a:srgbClr val="000000"/>
              </a:solidFill>
            </a:rPr>
            <a:t>Human services and public health </a:t>
          </a:r>
        </a:p>
      </dgm:t>
    </dgm:pt>
    <dgm:pt modelId="{ED7EBC3D-B60F-4BFB-8BF4-5F0B30FD3E42}" type="parTrans" cxnId="{2E5BAE66-81D9-400E-AC07-09CEC8C36A6A}">
      <dgm:prSet/>
      <dgm:spPr/>
      <dgm:t>
        <a:bodyPr/>
        <a:lstStyle/>
        <a:p>
          <a:endParaRPr lang="en-US" sz="2000">
            <a:solidFill>
              <a:srgbClr val="000000"/>
            </a:solidFill>
          </a:endParaRPr>
        </a:p>
      </dgm:t>
    </dgm:pt>
    <dgm:pt modelId="{BD016B70-CE29-4486-996B-55C85750B2CF}" type="sibTrans" cxnId="{2E5BAE66-81D9-400E-AC07-09CEC8C36A6A}">
      <dgm:prSet/>
      <dgm:spPr/>
      <dgm:t>
        <a:bodyPr/>
        <a:lstStyle/>
        <a:p>
          <a:endParaRPr lang="en-US" sz="2000">
            <a:solidFill>
              <a:srgbClr val="000000"/>
            </a:solidFill>
          </a:endParaRPr>
        </a:p>
      </dgm:t>
    </dgm:pt>
    <dgm:pt modelId="{47A82AFF-5DCD-402C-836B-9B24E485633F}">
      <dgm:prSet custT="1"/>
      <dgm:spPr/>
      <dgm:t>
        <a:bodyPr/>
        <a:lstStyle/>
        <a:p>
          <a:pPr>
            <a:lnSpc>
              <a:spcPct val="100000"/>
            </a:lnSpc>
          </a:pPr>
          <a:r>
            <a:rPr lang="en-US" sz="2000">
              <a:solidFill>
                <a:srgbClr val="000000"/>
              </a:solidFill>
            </a:rPr>
            <a:t>Law enforcement and public safety </a:t>
          </a:r>
        </a:p>
      </dgm:t>
    </dgm:pt>
    <dgm:pt modelId="{8AF2FF5B-741D-40FF-9A89-9F4A30347F36}" type="parTrans" cxnId="{EC2C4A56-7CC9-4F6A-8E4C-5C91A2E48C27}">
      <dgm:prSet/>
      <dgm:spPr/>
      <dgm:t>
        <a:bodyPr/>
        <a:lstStyle/>
        <a:p>
          <a:endParaRPr lang="en-US" sz="2000">
            <a:solidFill>
              <a:srgbClr val="000000"/>
            </a:solidFill>
          </a:endParaRPr>
        </a:p>
      </dgm:t>
    </dgm:pt>
    <dgm:pt modelId="{EBEEFBE4-12F0-49D6-8B40-5D3F7A60EFFE}" type="sibTrans" cxnId="{EC2C4A56-7CC9-4F6A-8E4C-5C91A2E48C27}">
      <dgm:prSet/>
      <dgm:spPr/>
      <dgm:t>
        <a:bodyPr/>
        <a:lstStyle/>
        <a:p>
          <a:endParaRPr lang="en-US" sz="2000">
            <a:solidFill>
              <a:srgbClr val="000000"/>
            </a:solidFill>
          </a:endParaRPr>
        </a:p>
      </dgm:t>
    </dgm:pt>
    <dgm:pt modelId="{818D33C2-2B9D-4F35-8CB8-635FA9B9F067}">
      <dgm:prSet custT="1"/>
      <dgm:spPr/>
      <dgm:t>
        <a:bodyPr/>
        <a:lstStyle/>
        <a:p>
          <a:pPr>
            <a:lnSpc>
              <a:spcPct val="100000"/>
            </a:lnSpc>
          </a:pPr>
          <a:r>
            <a:rPr lang="en-US" sz="2000">
              <a:solidFill>
                <a:srgbClr val="000000"/>
              </a:solidFill>
            </a:rPr>
            <a:t>Courthouses and district attorneys </a:t>
          </a:r>
        </a:p>
      </dgm:t>
    </dgm:pt>
    <dgm:pt modelId="{C736C353-1903-41B2-B103-7D1FD845D1F6}" type="parTrans" cxnId="{71E4C991-F033-4AD3-A3FC-37A572BA4855}">
      <dgm:prSet/>
      <dgm:spPr/>
      <dgm:t>
        <a:bodyPr/>
        <a:lstStyle/>
        <a:p>
          <a:endParaRPr lang="en-US" sz="2000">
            <a:solidFill>
              <a:srgbClr val="000000"/>
            </a:solidFill>
          </a:endParaRPr>
        </a:p>
      </dgm:t>
    </dgm:pt>
    <dgm:pt modelId="{7E00B7AD-60CD-4741-8241-EEC51FF7D13D}" type="sibTrans" cxnId="{71E4C991-F033-4AD3-A3FC-37A572BA4855}">
      <dgm:prSet/>
      <dgm:spPr/>
      <dgm:t>
        <a:bodyPr/>
        <a:lstStyle/>
        <a:p>
          <a:endParaRPr lang="en-US" sz="2000">
            <a:solidFill>
              <a:srgbClr val="000000"/>
            </a:solidFill>
          </a:endParaRPr>
        </a:p>
      </dgm:t>
    </dgm:pt>
    <dgm:pt modelId="{260031B4-3182-4B3A-8529-F05ADE5EEC84}">
      <dgm:prSet custT="1"/>
      <dgm:spPr/>
      <dgm:t>
        <a:bodyPr/>
        <a:lstStyle/>
        <a:p>
          <a:pPr>
            <a:lnSpc>
              <a:spcPct val="100000"/>
            </a:lnSpc>
          </a:pPr>
          <a:r>
            <a:rPr lang="en-US" sz="2000">
              <a:solidFill>
                <a:srgbClr val="000000"/>
              </a:solidFill>
            </a:rPr>
            <a:t>Motor vehicle - license plates and registration </a:t>
          </a:r>
        </a:p>
      </dgm:t>
    </dgm:pt>
    <dgm:pt modelId="{FF9C3285-A8BA-4BAB-BDF5-5CEB288DBFBC}" type="parTrans" cxnId="{D320D46C-42A8-4AFE-8561-78AA8E5794AA}">
      <dgm:prSet/>
      <dgm:spPr/>
      <dgm:t>
        <a:bodyPr/>
        <a:lstStyle/>
        <a:p>
          <a:endParaRPr lang="en-US" sz="2000">
            <a:solidFill>
              <a:srgbClr val="000000"/>
            </a:solidFill>
          </a:endParaRPr>
        </a:p>
      </dgm:t>
    </dgm:pt>
    <dgm:pt modelId="{094A7A33-FABC-48D0-BF92-FF52D03429E3}" type="sibTrans" cxnId="{D320D46C-42A8-4AFE-8561-78AA8E5794AA}">
      <dgm:prSet/>
      <dgm:spPr/>
      <dgm:t>
        <a:bodyPr/>
        <a:lstStyle/>
        <a:p>
          <a:endParaRPr lang="en-US" sz="2000">
            <a:solidFill>
              <a:srgbClr val="000000"/>
            </a:solidFill>
          </a:endParaRPr>
        </a:p>
      </dgm:t>
    </dgm:pt>
    <dgm:pt modelId="{4BD15A44-3B63-4A4E-AEFD-E277A7E74543}">
      <dgm:prSet custT="1"/>
      <dgm:spPr/>
      <dgm:t>
        <a:bodyPr/>
        <a:lstStyle/>
        <a:p>
          <a:pPr>
            <a:lnSpc>
              <a:spcPct val="100000"/>
            </a:lnSpc>
          </a:pPr>
          <a:r>
            <a:rPr lang="en-US" sz="2000">
              <a:solidFill>
                <a:srgbClr val="000000"/>
              </a:solidFill>
            </a:rPr>
            <a:t>Road and bridge construction/maintenance </a:t>
          </a:r>
        </a:p>
      </dgm:t>
    </dgm:pt>
    <dgm:pt modelId="{831B8E3F-70F9-4C12-B1A1-09EF8673B6CF}" type="parTrans" cxnId="{2FEFF54C-DE1A-498F-A573-1660E33C850F}">
      <dgm:prSet/>
      <dgm:spPr/>
      <dgm:t>
        <a:bodyPr/>
        <a:lstStyle/>
        <a:p>
          <a:endParaRPr lang="en-US" sz="2000">
            <a:solidFill>
              <a:srgbClr val="000000"/>
            </a:solidFill>
          </a:endParaRPr>
        </a:p>
      </dgm:t>
    </dgm:pt>
    <dgm:pt modelId="{AFF093DF-CBA7-4D0E-B204-5386045A9C39}" type="sibTrans" cxnId="{2FEFF54C-DE1A-498F-A573-1660E33C850F}">
      <dgm:prSet/>
      <dgm:spPr/>
      <dgm:t>
        <a:bodyPr/>
        <a:lstStyle/>
        <a:p>
          <a:endParaRPr lang="en-US" sz="2000">
            <a:solidFill>
              <a:srgbClr val="000000"/>
            </a:solidFill>
          </a:endParaRPr>
        </a:p>
      </dgm:t>
    </dgm:pt>
    <dgm:pt modelId="{1CDC8C5A-9484-4CBC-8C97-C6C5FDAFFF22}">
      <dgm:prSet custT="1"/>
      <dgm:spPr/>
      <dgm:t>
        <a:bodyPr/>
        <a:lstStyle/>
        <a:p>
          <a:pPr>
            <a:lnSpc>
              <a:spcPct val="100000"/>
            </a:lnSpc>
          </a:pPr>
          <a:r>
            <a:rPr lang="en-US" sz="2000">
              <a:solidFill>
                <a:srgbClr val="000000"/>
              </a:solidFill>
            </a:rPr>
            <a:t>Emergency Management (wildfire, flood, etc.)</a:t>
          </a:r>
        </a:p>
      </dgm:t>
    </dgm:pt>
    <dgm:pt modelId="{2A604FBC-0F63-4094-AC3E-50269A264170}" type="parTrans" cxnId="{8B4BA183-47A2-497A-AECD-A06B29CBE273}">
      <dgm:prSet/>
      <dgm:spPr/>
      <dgm:t>
        <a:bodyPr/>
        <a:lstStyle/>
        <a:p>
          <a:endParaRPr lang="en-US" sz="2000">
            <a:solidFill>
              <a:srgbClr val="000000"/>
            </a:solidFill>
          </a:endParaRPr>
        </a:p>
      </dgm:t>
    </dgm:pt>
    <dgm:pt modelId="{6D865770-722B-45EC-8DD7-6D3BC0875EC3}" type="sibTrans" cxnId="{8B4BA183-47A2-497A-AECD-A06B29CBE273}">
      <dgm:prSet/>
      <dgm:spPr/>
      <dgm:t>
        <a:bodyPr/>
        <a:lstStyle/>
        <a:p>
          <a:endParaRPr lang="en-US" sz="2000">
            <a:solidFill>
              <a:srgbClr val="000000"/>
            </a:solidFill>
          </a:endParaRPr>
        </a:p>
      </dgm:t>
    </dgm:pt>
    <dgm:pt modelId="{7AB8B80F-E815-46DF-8A8C-4E7221140F79}" type="pres">
      <dgm:prSet presAssocID="{0983414F-7FD4-48A4-B988-9842D61F5EEB}" presName="root" presStyleCnt="0">
        <dgm:presLayoutVars>
          <dgm:dir/>
          <dgm:resizeHandles val="exact"/>
        </dgm:presLayoutVars>
      </dgm:prSet>
      <dgm:spPr/>
    </dgm:pt>
    <dgm:pt modelId="{D09D6BDC-992E-4286-9520-32676BD77A50}" type="pres">
      <dgm:prSet presAssocID="{7DDA52F6-8567-4615-9631-6015471FACE7}" presName="compNode" presStyleCnt="0"/>
      <dgm:spPr/>
    </dgm:pt>
    <dgm:pt modelId="{4BF60EBE-02FB-48E2-9E50-B9F7919A9ADA}" type="pres">
      <dgm:prSet presAssocID="{7DDA52F6-8567-4615-9631-6015471FACE7}" presName="bgRect" presStyleLbl="bgShp" presStyleIdx="0" presStyleCnt="8"/>
      <dgm:spPr/>
    </dgm:pt>
    <dgm:pt modelId="{22ED13CD-9524-4E2A-A0EF-624E548F126D}" type="pres">
      <dgm:prSet presAssocID="{7DDA52F6-8567-4615-9631-6015471FACE7}"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ecturer"/>
        </a:ext>
      </dgm:extLst>
    </dgm:pt>
    <dgm:pt modelId="{606186C3-2B54-4E67-8556-E0981DD772A1}" type="pres">
      <dgm:prSet presAssocID="{7DDA52F6-8567-4615-9631-6015471FACE7}" presName="spaceRect" presStyleCnt="0"/>
      <dgm:spPr/>
    </dgm:pt>
    <dgm:pt modelId="{F3760EFF-3163-4877-80FC-11F169AEE17F}" type="pres">
      <dgm:prSet presAssocID="{7DDA52F6-8567-4615-9631-6015471FACE7}" presName="parTx" presStyleLbl="revTx" presStyleIdx="0" presStyleCnt="8">
        <dgm:presLayoutVars>
          <dgm:chMax val="0"/>
          <dgm:chPref val="0"/>
        </dgm:presLayoutVars>
      </dgm:prSet>
      <dgm:spPr/>
    </dgm:pt>
    <dgm:pt modelId="{E7B9FCF1-821A-408D-8070-233C0B6D4ED3}" type="pres">
      <dgm:prSet presAssocID="{B1347EF1-B345-4E08-A388-C42B019553FF}" presName="sibTrans" presStyleCnt="0"/>
      <dgm:spPr/>
    </dgm:pt>
    <dgm:pt modelId="{6FA91F6A-6705-471D-82A2-64AA84BAB7EC}" type="pres">
      <dgm:prSet presAssocID="{04F907DF-AF06-4078-B89D-6CDF3877D13B}" presName="compNode" presStyleCnt="0"/>
      <dgm:spPr/>
    </dgm:pt>
    <dgm:pt modelId="{D5202667-EF26-4B4D-A6B6-F969937119FB}" type="pres">
      <dgm:prSet presAssocID="{04F907DF-AF06-4078-B89D-6CDF3877D13B}" presName="bgRect" presStyleLbl="bgShp" presStyleIdx="1" presStyleCnt="8"/>
      <dgm:spPr/>
    </dgm:pt>
    <dgm:pt modelId="{4FECF7A3-FABC-4DF4-8271-DB018A9304E9}" type="pres">
      <dgm:prSet presAssocID="{04F907DF-AF06-4078-B89D-6CDF3877D13B}"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ouse"/>
        </a:ext>
      </dgm:extLst>
    </dgm:pt>
    <dgm:pt modelId="{4D48616A-6CC5-4DDD-A625-DB2E7AAE4295}" type="pres">
      <dgm:prSet presAssocID="{04F907DF-AF06-4078-B89D-6CDF3877D13B}" presName="spaceRect" presStyleCnt="0"/>
      <dgm:spPr/>
    </dgm:pt>
    <dgm:pt modelId="{884C9017-C218-4BD1-8CCF-EECF13ED8239}" type="pres">
      <dgm:prSet presAssocID="{04F907DF-AF06-4078-B89D-6CDF3877D13B}" presName="parTx" presStyleLbl="revTx" presStyleIdx="1" presStyleCnt="8">
        <dgm:presLayoutVars>
          <dgm:chMax val="0"/>
          <dgm:chPref val="0"/>
        </dgm:presLayoutVars>
      </dgm:prSet>
      <dgm:spPr/>
    </dgm:pt>
    <dgm:pt modelId="{845029A7-E58D-48E6-A5BD-E375780E9D0A}" type="pres">
      <dgm:prSet presAssocID="{CE6ED908-BB78-4B50-A604-30D2A23BB552}" presName="sibTrans" presStyleCnt="0"/>
      <dgm:spPr/>
    </dgm:pt>
    <dgm:pt modelId="{904D7BBB-FCD6-40EC-8E78-BDFC078C5376}" type="pres">
      <dgm:prSet presAssocID="{6DE7D3EA-9FCE-4A7B-B9AF-CE5532F65166}" presName="compNode" presStyleCnt="0"/>
      <dgm:spPr/>
    </dgm:pt>
    <dgm:pt modelId="{D67474C0-1092-4562-953E-F17D403E2D5A}" type="pres">
      <dgm:prSet presAssocID="{6DE7D3EA-9FCE-4A7B-B9AF-CE5532F65166}" presName="bgRect" presStyleLbl="bgShp" presStyleIdx="2" presStyleCnt="8"/>
      <dgm:spPr/>
    </dgm:pt>
    <dgm:pt modelId="{CF80CF9C-DCAB-4C42-8C98-29E3EEA23F6A}" type="pres">
      <dgm:prSet presAssocID="{6DE7D3EA-9FCE-4A7B-B9AF-CE5532F65166}"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a:ext>
      </dgm:extLst>
    </dgm:pt>
    <dgm:pt modelId="{E891FDF1-A178-48F1-9780-46B19C7BC53F}" type="pres">
      <dgm:prSet presAssocID="{6DE7D3EA-9FCE-4A7B-B9AF-CE5532F65166}" presName="spaceRect" presStyleCnt="0"/>
      <dgm:spPr/>
    </dgm:pt>
    <dgm:pt modelId="{7E6ECBF2-DCA2-4491-9FC8-B68556714A98}" type="pres">
      <dgm:prSet presAssocID="{6DE7D3EA-9FCE-4A7B-B9AF-CE5532F65166}" presName="parTx" presStyleLbl="revTx" presStyleIdx="2" presStyleCnt="8">
        <dgm:presLayoutVars>
          <dgm:chMax val="0"/>
          <dgm:chPref val="0"/>
        </dgm:presLayoutVars>
      </dgm:prSet>
      <dgm:spPr/>
    </dgm:pt>
    <dgm:pt modelId="{EC59A00B-F758-445D-BC6A-6935BD981019}" type="pres">
      <dgm:prSet presAssocID="{BD016B70-CE29-4486-996B-55C85750B2CF}" presName="sibTrans" presStyleCnt="0"/>
      <dgm:spPr/>
    </dgm:pt>
    <dgm:pt modelId="{4FCD983D-61FA-477B-BA9C-76D96DA38FF4}" type="pres">
      <dgm:prSet presAssocID="{47A82AFF-5DCD-402C-836B-9B24E485633F}" presName="compNode" presStyleCnt="0"/>
      <dgm:spPr/>
    </dgm:pt>
    <dgm:pt modelId="{F8A49D4F-9DFC-42AA-9154-D8F58DE6901A}" type="pres">
      <dgm:prSet presAssocID="{47A82AFF-5DCD-402C-836B-9B24E485633F}" presName="bgRect" presStyleLbl="bgShp" presStyleIdx="3" presStyleCnt="8"/>
      <dgm:spPr/>
    </dgm:pt>
    <dgm:pt modelId="{2B9DBA56-09BB-4678-BD40-8C5AF58543F2}" type="pres">
      <dgm:prSet presAssocID="{47A82AFF-5DCD-402C-836B-9B24E485633F}"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7378192E-4790-4BF2-9BF5-58555D827EFB}" type="pres">
      <dgm:prSet presAssocID="{47A82AFF-5DCD-402C-836B-9B24E485633F}" presName="spaceRect" presStyleCnt="0"/>
      <dgm:spPr/>
    </dgm:pt>
    <dgm:pt modelId="{6DD3037A-22A7-47D8-9C58-BE763B840BEE}" type="pres">
      <dgm:prSet presAssocID="{47A82AFF-5DCD-402C-836B-9B24E485633F}" presName="parTx" presStyleLbl="revTx" presStyleIdx="3" presStyleCnt="8">
        <dgm:presLayoutVars>
          <dgm:chMax val="0"/>
          <dgm:chPref val="0"/>
        </dgm:presLayoutVars>
      </dgm:prSet>
      <dgm:spPr/>
    </dgm:pt>
    <dgm:pt modelId="{0FCC197E-FAEC-41EE-9223-6A349465ABE0}" type="pres">
      <dgm:prSet presAssocID="{EBEEFBE4-12F0-49D6-8B40-5D3F7A60EFFE}" presName="sibTrans" presStyleCnt="0"/>
      <dgm:spPr/>
    </dgm:pt>
    <dgm:pt modelId="{01576F37-282D-4F85-81DF-62A2464BB28E}" type="pres">
      <dgm:prSet presAssocID="{818D33C2-2B9D-4F35-8CB8-635FA9B9F067}" presName="compNode" presStyleCnt="0"/>
      <dgm:spPr/>
    </dgm:pt>
    <dgm:pt modelId="{417CE5D5-D9A6-4224-81F6-3A32AA582EA1}" type="pres">
      <dgm:prSet presAssocID="{818D33C2-2B9D-4F35-8CB8-635FA9B9F067}" presName="bgRect" presStyleLbl="bgShp" presStyleIdx="4" presStyleCnt="8"/>
      <dgm:spPr/>
    </dgm:pt>
    <dgm:pt modelId="{B95D14A4-1F27-426F-A3B1-C63C3A6C7DA6}" type="pres">
      <dgm:prSet presAssocID="{818D33C2-2B9D-4F35-8CB8-635FA9B9F067}"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Judge"/>
        </a:ext>
      </dgm:extLst>
    </dgm:pt>
    <dgm:pt modelId="{4B104E51-92F1-428A-A8E4-BFC3599F96C3}" type="pres">
      <dgm:prSet presAssocID="{818D33C2-2B9D-4F35-8CB8-635FA9B9F067}" presName="spaceRect" presStyleCnt="0"/>
      <dgm:spPr/>
    </dgm:pt>
    <dgm:pt modelId="{D8A3D494-2CC7-4880-8E7F-C85C889E0CA1}" type="pres">
      <dgm:prSet presAssocID="{818D33C2-2B9D-4F35-8CB8-635FA9B9F067}" presName="parTx" presStyleLbl="revTx" presStyleIdx="4" presStyleCnt="8">
        <dgm:presLayoutVars>
          <dgm:chMax val="0"/>
          <dgm:chPref val="0"/>
        </dgm:presLayoutVars>
      </dgm:prSet>
      <dgm:spPr/>
    </dgm:pt>
    <dgm:pt modelId="{5CD06ECD-E43C-4E8C-9D05-2DFEAED3FC97}" type="pres">
      <dgm:prSet presAssocID="{7E00B7AD-60CD-4741-8241-EEC51FF7D13D}" presName="sibTrans" presStyleCnt="0"/>
      <dgm:spPr/>
    </dgm:pt>
    <dgm:pt modelId="{69B98730-F720-4BE0-A6CF-C8F147EAA4E2}" type="pres">
      <dgm:prSet presAssocID="{260031B4-3182-4B3A-8529-F05ADE5EEC84}" presName="compNode" presStyleCnt="0"/>
      <dgm:spPr/>
    </dgm:pt>
    <dgm:pt modelId="{A7ECE9FF-9ED7-4EDF-8824-6176BE749128}" type="pres">
      <dgm:prSet presAssocID="{260031B4-3182-4B3A-8529-F05ADE5EEC84}" presName="bgRect" presStyleLbl="bgShp" presStyleIdx="5" presStyleCnt="8"/>
      <dgm:spPr/>
    </dgm:pt>
    <dgm:pt modelId="{76999CE3-5F68-4F02-9804-46AC75B6DCCF}" type="pres">
      <dgm:prSet presAssocID="{260031B4-3182-4B3A-8529-F05ADE5EEC84}"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ar"/>
        </a:ext>
      </dgm:extLst>
    </dgm:pt>
    <dgm:pt modelId="{C9198E89-A87A-488E-8C3E-37B1F42EFD74}" type="pres">
      <dgm:prSet presAssocID="{260031B4-3182-4B3A-8529-F05ADE5EEC84}" presName="spaceRect" presStyleCnt="0"/>
      <dgm:spPr/>
    </dgm:pt>
    <dgm:pt modelId="{36257B0B-4395-4CF9-9346-5AF84B6880A9}" type="pres">
      <dgm:prSet presAssocID="{260031B4-3182-4B3A-8529-F05ADE5EEC84}" presName="parTx" presStyleLbl="revTx" presStyleIdx="5" presStyleCnt="8">
        <dgm:presLayoutVars>
          <dgm:chMax val="0"/>
          <dgm:chPref val="0"/>
        </dgm:presLayoutVars>
      </dgm:prSet>
      <dgm:spPr/>
    </dgm:pt>
    <dgm:pt modelId="{F866B29A-8C1B-4C46-9F9F-7F486A66978F}" type="pres">
      <dgm:prSet presAssocID="{094A7A33-FABC-48D0-BF92-FF52D03429E3}" presName="sibTrans" presStyleCnt="0"/>
      <dgm:spPr/>
    </dgm:pt>
    <dgm:pt modelId="{92AAB885-4AA0-4C58-837C-42CCD9C3FE01}" type="pres">
      <dgm:prSet presAssocID="{4BD15A44-3B63-4A4E-AEFD-E277A7E74543}" presName="compNode" presStyleCnt="0"/>
      <dgm:spPr/>
    </dgm:pt>
    <dgm:pt modelId="{B58787D8-0149-40F5-8D68-938EBCA31EBC}" type="pres">
      <dgm:prSet presAssocID="{4BD15A44-3B63-4A4E-AEFD-E277A7E74543}" presName="bgRect" presStyleLbl="bgShp" presStyleIdx="6" presStyleCnt="8"/>
      <dgm:spPr/>
    </dgm:pt>
    <dgm:pt modelId="{257BF553-CF72-4B8A-A4CC-65D071463E08}" type="pres">
      <dgm:prSet presAssocID="{4BD15A44-3B63-4A4E-AEFD-E277A7E74543}"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Bridge scene"/>
        </a:ext>
      </dgm:extLst>
    </dgm:pt>
    <dgm:pt modelId="{18873C6D-96A7-4DEA-8289-4F46BB67902E}" type="pres">
      <dgm:prSet presAssocID="{4BD15A44-3B63-4A4E-AEFD-E277A7E74543}" presName="spaceRect" presStyleCnt="0"/>
      <dgm:spPr/>
    </dgm:pt>
    <dgm:pt modelId="{BA892202-5757-4EAC-81A3-62AEF5A8DB48}" type="pres">
      <dgm:prSet presAssocID="{4BD15A44-3B63-4A4E-AEFD-E277A7E74543}" presName="parTx" presStyleLbl="revTx" presStyleIdx="6" presStyleCnt="8">
        <dgm:presLayoutVars>
          <dgm:chMax val="0"/>
          <dgm:chPref val="0"/>
        </dgm:presLayoutVars>
      </dgm:prSet>
      <dgm:spPr/>
    </dgm:pt>
    <dgm:pt modelId="{26EC10D5-3A47-4BA2-8DF2-751F09B2692C}" type="pres">
      <dgm:prSet presAssocID="{AFF093DF-CBA7-4D0E-B204-5386045A9C39}" presName="sibTrans" presStyleCnt="0"/>
      <dgm:spPr/>
    </dgm:pt>
    <dgm:pt modelId="{FC46EB8A-EB63-4D7D-920D-69A96DD4B32A}" type="pres">
      <dgm:prSet presAssocID="{1CDC8C5A-9484-4CBC-8C97-C6C5FDAFFF22}" presName="compNode" presStyleCnt="0"/>
      <dgm:spPr/>
    </dgm:pt>
    <dgm:pt modelId="{87694641-BD19-4D51-87E1-93728C8ED004}" type="pres">
      <dgm:prSet presAssocID="{1CDC8C5A-9484-4CBC-8C97-C6C5FDAFFF22}" presName="bgRect" presStyleLbl="bgShp" presStyleIdx="7" presStyleCnt="8"/>
      <dgm:spPr/>
    </dgm:pt>
    <dgm:pt modelId="{00B3DE19-8A63-442F-A1BD-B446B0B973A0}" type="pres">
      <dgm:prSet presAssocID="{1CDC8C5A-9484-4CBC-8C97-C6C5FDAFFF22}"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Firefighter"/>
        </a:ext>
      </dgm:extLst>
    </dgm:pt>
    <dgm:pt modelId="{CA3F4554-3CB4-42F1-921F-DCFB674AF819}" type="pres">
      <dgm:prSet presAssocID="{1CDC8C5A-9484-4CBC-8C97-C6C5FDAFFF22}" presName="spaceRect" presStyleCnt="0"/>
      <dgm:spPr/>
    </dgm:pt>
    <dgm:pt modelId="{74C69B0F-3A3C-4690-8990-764ED34AB304}" type="pres">
      <dgm:prSet presAssocID="{1CDC8C5A-9484-4CBC-8C97-C6C5FDAFFF22}" presName="parTx" presStyleLbl="revTx" presStyleIdx="7" presStyleCnt="8">
        <dgm:presLayoutVars>
          <dgm:chMax val="0"/>
          <dgm:chPref val="0"/>
        </dgm:presLayoutVars>
      </dgm:prSet>
      <dgm:spPr/>
    </dgm:pt>
  </dgm:ptLst>
  <dgm:cxnLst>
    <dgm:cxn modelId="{BE0BCE30-F53E-4B9B-8D66-C0D3B2D324A2}" type="presOf" srcId="{260031B4-3182-4B3A-8529-F05ADE5EEC84}" destId="{36257B0B-4395-4CF9-9346-5AF84B6880A9}" srcOrd="0" destOrd="0" presId="urn:microsoft.com/office/officeart/2018/2/layout/IconVerticalSolidList"/>
    <dgm:cxn modelId="{DE196135-3461-4AC2-B32D-F47FEFEFB194}" type="presOf" srcId="{47A82AFF-5DCD-402C-836B-9B24E485633F}" destId="{6DD3037A-22A7-47D8-9C58-BE763B840BEE}" srcOrd="0" destOrd="0" presId="urn:microsoft.com/office/officeart/2018/2/layout/IconVerticalSolidList"/>
    <dgm:cxn modelId="{2E5BAE66-81D9-400E-AC07-09CEC8C36A6A}" srcId="{0983414F-7FD4-48A4-B988-9842D61F5EEB}" destId="{6DE7D3EA-9FCE-4A7B-B9AF-CE5532F65166}" srcOrd="2" destOrd="0" parTransId="{ED7EBC3D-B60F-4BFB-8BF4-5F0B30FD3E42}" sibTransId="{BD016B70-CE29-4486-996B-55C85750B2CF}"/>
    <dgm:cxn modelId="{B1764249-3324-4178-B97B-5FEE89AEE7E2}" srcId="{0983414F-7FD4-48A4-B988-9842D61F5EEB}" destId="{7DDA52F6-8567-4615-9631-6015471FACE7}" srcOrd="0" destOrd="0" parTransId="{CDD2195E-8290-473A-8BA5-F41088B53633}" sibTransId="{B1347EF1-B345-4E08-A388-C42B019553FF}"/>
    <dgm:cxn modelId="{D320D46C-42A8-4AFE-8561-78AA8E5794AA}" srcId="{0983414F-7FD4-48A4-B988-9842D61F5EEB}" destId="{260031B4-3182-4B3A-8529-F05ADE5EEC84}" srcOrd="5" destOrd="0" parTransId="{FF9C3285-A8BA-4BAB-BDF5-5CEB288DBFBC}" sibTransId="{094A7A33-FABC-48D0-BF92-FF52D03429E3}"/>
    <dgm:cxn modelId="{2FEFF54C-DE1A-498F-A573-1660E33C850F}" srcId="{0983414F-7FD4-48A4-B988-9842D61F5EEB}" destId="{4BD15A44-3B63-4A4E-AEFD-E277A7E74543}" srcOrd="6" destOrd="0" parTransId="{831B8E3F-70F9-4C12-B1A1-09EF8673B6CF}" sibTransId="{AFF093DF-CBA7-4D0E-B204-5386045A9C39}"/>
    <dgm:cxn modelId="{EC2C4A56-7CC9-4F6A-8E4C-5C91A2E48C27}" srcId="{0983414F-7FD4-48A4-B988-9842D61F5EEB}" destId="{47A82AFF-5DCD-402C-836B-9B24E485633F}" srcOrd="3" destOrd="0" parTransId="{8AF2FF5B-741D-40FF-9A89-9F4A30347F36}" sibTransId="{EBEEFBE4-12F0-49D6-8B40-5D3F7A60EFFE}"/>
    <dgm:cxn modelId="{8B4BA183-47A2-497A-AECD-A06B29CBE273}" srcId="{0983414F-7FD4-48A4-B988-9842D61F5EEB}" destId="{1CDC8C5A-9484-4CBC-8C97-C6C5FDAFFF22}" srcOrd="7" destOrd="0" parTransId="{2A604FBC-0F63-4094-AC3E-50269A264170}" sibTransId="{6D865770-722B-45EC-8DD7-6D3BC0875EC3}"/>
    <dgm:cxn modelId="{013D3E8F-F9B4-4CA0-B72B-49FA20508A06}" type="presOf" srcId="{6DE7D3EA-9FCE-4A7B-B9AF-CE5532F65166}" destId="{7E6ECBF2-DCA2-4491-9FC8-B68556714A98}" srcOrd="0" destOrd="0" presId="urn:microsoft.com/office/officeart/2018/2/layout/IconVerticalSolidList"/>
    <dgm:cxn modelId="{EE214B8F-5E84-455F-BD83-B2495E2DE602}" type="presOf" srcId="{7DDA52F6-8567-4615-9631-6015471FACE7}" destId="{F3760EFF-3163-4877-80FC-11F169AEE17F}" srcOrd="0" destOrd="0" presId="urn:microsoft.com/office/officeart/2018/2/layout/IconVerticalSolidList"/>
    <dgm:cxn modelId="{B18AF58F-AB77-46AD-A008-E5205D8A68D8}" type="presOf" srcId="{1CDC8C5A-9484-4CBC-8C97-C6C5FDAFFF22}" destId="{74C69B0F-3A3C-4690-8990-764ED34AB304}" srcOrd="0" destOrd="0" presId="urn:microsoft.com/office/officeart/2018/2/layout/IconVerticalSolidList"/>
    <dgm:cxn modelId="{71E4C991-F033-4AD3-A3FC-37A572BA4855}" srcId="{0983414F-7FD4-48A4-B988-9842D61F5EEB}" destId="{818D33C2-2B9D-4F35-8CB8-635FA9B9F067}" srcOrd="4" destOrd="0" parTransId="{C736C353-1903-41B2-B103-7D1FD845D1F6}" sibTransId="{7E00B7AD-60CD-4741-8241-EEC51FF7D13D}"/>
    <dgm:cxn modelId="{5E95EDA3-1F1A-47C6-9645-DCF5669BDCB0}" type="presOf" srcId="{0983414F-7FD4-48A4-B988-9842D61F5EEB}" destId="{7AB8B80F-E815-46DF-8A8C-4E7221140F79}" srcOrd="0" destOrd="0" presId="urn:microsoft.com/office/officeart/2018/2/layout/IconVerticalSolidList"/>
    <dgm:cxn modelId="{F11D0EB5-E6BB-43D2-A2C7-B5518E0C56A3}" type="presOf" srcId="{4BD15A44-3B63-4A4E-AEFD-E277A7E74543}" destId="{BA892202-5757-4EAC-81A3-62AEF5A8DB48}" srcOrd="0" destOrd="0" presId="urn:microsoft.com/office/officeart/2018/2/layout/IconVerticalSolidList"/>
    <dgm:cxn modelId="{E2E011C3-2F3A-49A1-B29E-57895B7D7CC8}" type="presOf" srcId="{04F907DF-AF06-4078-B89D-6CDF3877D13B}" destId="{884C9017-C218-4BD1-8CCF-EECF13ED8239}" srcOrd="0" destOrd="0" presId="urn:microsoft.com/office/officeart/2018/2/layout/IconVerticalSolidList"/>
    <dgm:cxn modelId="{E9AE38CD-F3BC-4FEA-AF20-04F4748C0FCF}" type="presOf" srcId="{818D33C2-2B9D-4F35-8CB8-635FA9B9F067}" destId="{D8A3D494-2CC7-4880-8E7F-C85C889E0CA1}" srcOrd="0" destOrd="0" presId="urn:microsoft.com/office/officeart/2018/2/layout/IconVerticalSolidList"/>
    <dgm:cxn modelId="{811256E6-26D2-47B8-8F54-3EFC348AED62}" srcId="{0983414F-7FD4-48A4-B988-9842D61F5EEB}" destId="{04F907DF-AF06-4078-B89D-6CDF3877D13B}" srcOrd="1" destOrd="0" parTransId="{BCE500FA-D94B-408E-BFFA-FF47DAA13205}" sibTransId="{CE6ED908-BB78-4B50-A604-30D2A23BB552}"/>
    <dgm:cxn modelId="{B5A1458B-4B2C-4921-8606-739D11296663}" type="presParOf" srcId="{7AB8B80F-E815-46DF-8A8C-4E7221140F79}" destId="{D09D6BDC-992E-4286-9520-32676BD77A50}" srcOrd="0" destOrd="0" presId="urn:microsoft.com/office/officeart/2018/2/layout/IconVerticalSolidList"/>
    <dgm:cxn modelId="{398F411A-A04E-4125-94AC-E637CF2D8D21}" type="presParOf" srcId="{D09D6BDC-992E-4286-9520-32676BD77A50}" destId="{4BF60EBE-02FB-48E2-9E50-B9F7919A9ADA}" srcOrd="0" destOrd="0" presId="urn:microsoft.com/office/officeart/2018/2/layout/IconVerticalSolidList"/>
    <dgm:cxn modelId="{B3C516F3-1473-4F5F-9C7B-6FA300075E28}" type="presParOf" srcId="{D09D6BDC-992E-4286-9520-32676BD77A50}" destId="{22ED13CD-9524-4E2A-A0EF-624E548F126D}" srcOrd="1" destOrd="0" presId="urn:microsoft.com/office/officeart/2018/2/layout/IconVerticalSolidList"/>
    <dgm:cxn modelId="{149A0109-0054-42F3-8EC7-94E75AC87B16}" type="presParOf" srcId="{D09D6BDC-992E-4286-9520-32676BD77A50}" destId="{606186C3-2B54-4E67-8556-E0981DD772A1}" srcOrd="2" destOrd="0" presId="urn:microsoft.com/office/officeart/2018/2/layout/IconVerticalSolidList"/>
    <dgm:cxn modelId="{38CB19B1-B93B-49F2-9C20-5CD801D4015F}" type="presParOf" srcId="{D09D6BDC-992E-4286-9520-32676BD77A50}" destId="{F3760EFF-3163-4877-80FC-11F169AEE17F}" srcOrd="3" destOrd="0" presId="urn:microsoft.com/office/officeart/2018/2/layout/IconVerticalSolidList"/>
    <dgm:cxn modelId="{B998EF3E-B9F0-4849-B4B3-1C6DB2BFB053}" type="presParOf" srcId="{7AB8B80F-E815-46DF-8A8C-4E7221140F79}" destId="{E7B9FCF1-821A-408D-8070-233C0B6D4ED3}" srcOrd="1" destOrd="0" presId="urn:microsoft.com/office/officeart/2018/2/layout/IconVerticalSolidList"/>
    <dgm:cxn modelId="{A787A1AB-D3DA-41D6-8986-52FBF11407D6}" type="presParOf" srcId="{7AB8B80F-E815-46DF-8A8C-4E7221140F79}" destId="{6FA91F6A-6705-471D-82A2-64AA84BAB7EC}" srcOrd="2" destOrd="0" presId="urn:microsoft.com/office/officeart/2018/2/layout/IconVerticalSolidList"/>
    <dgm:cxn modelId="{A5B7E732-6DF4-4D14-90FC-1B22DF4240EA}" type="presParOf" srcId="{6FA91F6A-6705-471D-82A2-64AA84BAB7EC}" destId="{D5202667-EF26-4B4D-A6B6-F969937119FB}" srcOrd="0" destOrd="0" presId="urn:microsoft.com/office/officeart/2018/2/layout/IconVerticalSolidList"/>
    <dgm:cxn modelId="{F50E8299-D208-4224-9734-4DE3ABAD29C6}" type="presParOf" srcId="{6FA91F6A-6705-471D-82A2-64AA84BAB7EC}" destId="{4FECF7A3-FABC-4DF4-8271-DB018A9304E9}" srcOrd="1" destOrd="0" presId="urn:microsoft.com/office/officeart/2018/2/layout/IconVerticalSolidList"/>
    <dgm:cxn modelId="{D56AC241-863F-4705-BC0B-0B2273AF3BD6}" type="presParOf" srcId="{6FA91F6A-6705-471D-82A2-64AA84BAB7EC}" destId="{4D48616A-6CC5-4DDD-A625-DB2E7AAE4295}" srcOrd="2" destOrd="0" presId="urn:microsoft.com/office/officeart/2018/2/layout/IconVerticalSolidList"/>
    <dgm:cxn modelId="{01FB6BF9-A851-4A4F-8C02-9B12FA65BED2}" type="presParOf" srcId="{6FA91F6A-6705-471D-82A2-64AA84BAB7EC}" destId="{884C9017-C218-4BD1-8CCF-EECF13ED8239}" srcOrd="3" destOrd="0" presId="urn:microsoft.com/office/officeart/2018/2/layout/IconVerticalSolidList"/>
    <dgm:cxn modelId="{3AC54340-E5B3-469F-8975-8000F9296A36}" type="presParOf" srcId="{7AB8B80F-E815-46DF-8A8C-4E7221140F79}" destId="{845029A7-E58D-48E6-A5BD-E375780E9D0A}" srcOrd="3" destOrd="0" presId="urn:microsoft.com/office/officeart/2018/2/layout/IconVerticalSolidList"/>
    <dgm:cxn modelId="{6857D4E3-B201-40BB-A086-935D0015ACF6}" type="presParOf" srcId="{7AB8B80F-E815-46DF-8A8C-4E7221140F79}" destId="{904D7BBB-FCD6-40EC-8E78-BDFC078C5376}" srcOrd="4" destOrd="0" presId="urn:microsoft.com/office/officeart/2018/2/layout/IconVerticalSolidList"/>
    <dgm:cxn modelId="{D36631C9-7543-4013-BE01-FAD752CC8147}" type="presParOf" srcId="{904D7BBB-FCD6-40EC-8E78-BDFC078C5376}" destId="{D67474C0-1092-4562-953E-F17D403E2D5A}" srcOrd="0" destOrd="0" presId="urn:microsoft.com/office/officeart/2018/2/layout/IconVerticalSolidList"/>
    <dgm:cxn modelId="{60CEC135-23BF-4922-81DF-93280E5B7BD9}" type="presParOf" srcId="{904D7BBB-FCD6-40EC-8E78-BDFC078C5376}" destId="{CF80CF9C-DCAB-4C42-8C98-29E3EEA23F6A}" srcOrd="1" destOrd="0" presId="urn:microsoft.com/office/officeart/2018/2/layout/IconVerticalSolidList"/>
    <dgm:cxn modelId="{B8624D0E-C76C-4174-A07D-3A52BE29C251}" type="presParOf" srcId="{904D7BBB-FCD6-40EC-8E78-BDFC078C5376}" destId="{E891FDF1-A178-48F1-9780-46B19C7BC53F}" srcOrd="2" destOrd="0" presId="urn:microsoft.com/office/officeart/2018/2/layout/IconVerticalSolidList"/>
    <dgm:cxn modelId="{B63ADC19-4626-4F2B-A1D1-57A8A3719ADC}" type="presParOf" srcId="{904D7BBB-FCD6-40EC-8E78-BDFC078C5376}" destId="{7E6ECBF2-DCA2-4491-9FC8-B68556714A98}" srcOrd="3" destOrd="0" presId="urn:microsoft.com/office/officeart/2018/2/layout/IconVerticalSolidList"/>
    <dgm:cxn modelId="{0448779C-A84C-46BF-8F0F-9E804EB2EC16}" type="presParOf" srcId="{7AB8B80F-E815-46DF-8A8C-4E7221140F79}" destId="{EC59A00B-F758-445D-BC6A-6935BD981019}" srcOrd="5" destOrd="0" presId="urn:microsoft.com/office/officeart/2018/2/layout/IconVerticalSolidList"/>
    <dgm:cxn modelId="{2E39939F-29E2-42B8-B909-AF785AF832A4}" type="presParOf" srcId="{7AB8B80F-E815-46DF-8A8C-4E7221140F79}" destId="{4FCD983D-61FA-477B-BA9C-76D96DA38FF4}" srcOrd="6" destOrd="0" presId="urn:microsoft.com/office/officeart/2018/2/layout/IconVerticalSolidList"/>
    <dgm:cxn modelId="{1047C5BD-72E8-462F-99E4-DDBE5D0B7FC0}" type="presParOf" srcId="{4FCD983D-61FA-477B-BA9C-76D96DA38FF4}" destId="{F8A49D4F-9DFC-42AA-9154-D8F58DE6901A}" srcOrd="0" destOrd="0" presId="urn:microsoft.com/office/officeart/2018/2/layout/IconVerticalSolidList"/>
    <dgm:cxn modelId="{0B486486-7DD7-41BC-A55B-9DFF15F2317C}" type="presParOf" srcId="{4FCD983D-61FA-477B-BA9C-76D96DA38FF4}" destId="{2B9DBA56-09BB-4678-BD40-8C5AF58543F2}" srcOrd="1" destOrd="0" presId="urn:microsoft.com/office/officeart/2018/2/layout/IconVerticalSolidList"/>
    <dgm:cxn modelId="{8E3F01BD-E296-445C-9C1B-2E0BFA42AD23}" type="presParOf" srcId="{4FCD983D-61FA-477B-BA9C-76D96DA38FF4}" destId="{7378192E-4790-4BF2-9BF5-58555D827EFB}" srcOrd="2" destOrd="0" presId="urn:microsoft.com/office/officeart/2018/2/layout/IconVerticalSolidList"/>
    <dgm:cxn modelId="{BA6B8AF4-14C6-4FBF-A65C-475C8C7F1C12}" type="presParOf" srcId="{4FCD983D-61FA-477B-BA9C-76D96DA38FF4}" destId="{6DD3037A-22A7-47D8-9C58-BE763B840BEE}" srcOrd="3" destOrd="0" presId="urn:microsoft.com/office/officeart/2018/2/layout/IconVerticalSolidList"/>
    <dgm:cxn modelId="{AA29D27C-E5F2-4281-A3B6-1B4BA6688195}" type="presParOf" srcId="{7AB8B80F-E815-46DF-8A8C-4E7221140F79}" destId="{0FCC197E-FAEC-41EE-9223-6A349465ABE0}" srcOrd="7" destOrd="0" presId="urn:microsoft.com/office/officeart/2018/2/layout/IconVerticalSolidList"/>
    <dgm:cxn modelId="{474A72DC-5ACF-4568-BAD2-3562C35B4170}" type="presParOf" srcId="{7AB8B80F-E815-46DF-8A8C-4E7221140F79}" destId="{01576F37-282D-4F85-81DF-62A2464BB28E}" srcOrd="8" destOrd="0" presId="urn:microsoft.com/office/officeart/2018/2/layout/IconVerticalSolidList"/>
    <dgm:cxn modelId="{B4E76E1B-E003-4F9F-9014-8E088F607CB9}" type="presParOf" srcId="{01576F37-282D-4F85-81DF-62A2464BB28E}" destId="{417CE5D5-D9A6-4224-81F6-3A32AA582EA1}" srcOrd="0" destOrd="0" presId="urn:microsoft.com/office/officeart/2018/2/layout/IconVerticalSolidList"/>
    <dgm:cxn modelId="{C2AB1160-CC76-40C3-90A9-5A55BEC6E1FD}" type="presParOf" srcId="{01576F37-282D-4F85-81DF-62A2464BB28E}" destId="{B95D14A4-1F27-426F-A3B1-C63C3A6C7DA6}" srcOrd="1" destOrd="0" presId="urn:microsoft.com/office/officeart/2018/2/layout/IconVerticalSolidList"/>
    <dgm:cxn modelId="{7F3EE1AD-40DD-46F5-8425-00EE697995B7}" type="presParOf" srcId="{01576F37-282D-4F85-81DF-62A2464BB28E}" destId="{4B104E51-92F1-428A-A8E4-BFC3599F96C3}" srcOrd="2" destOrd="0" presId="urn:microsoft.com/office/officeart/2018/2/layout/IconVerticalSolidList"/>
    <dgm:cxn modelId="{1A948E10-3E1B-46C2-8561-5B90776843CD}" type="presParOf" srcId="{01576F37-282D-4F85-81DF-62A2464BB28E}" destId="{D8A3D494-2CC7-4880-8E7F-C85C889E0CA1}" srcOrd="3" destOrd="0" presId="urn:microsoft.com/office/officeart/2018/2/layout/IconVerticalSolidList"/>
    <dgm:cxn modelId="{11B0542E-091A-4B4E-9FE6-4E9F5BD1BC9A}" type="presParOf" srcId="{7AB8B80F-E815-46DF-8A8C-4E7221140F79}" destId="{5CD06ECD-E43C-4E8C-9D05-2DFEAED3FC97}" srcOrd="9" destOrd="0" presId="urn:microsoft.com/office/officeart/2018/2/layout/IconVerticalSolidList"/>
    <dgm:cxn modelId="{E1C6EFF8-F84B-43FC-BF18-C0B1CCBEA46E}" type="presParOf" srcId="{7AB8B80F-E815-46DF-8A8C-4E7221140F79}" destId="{69B98730-F720-4BE0-A6CF-C8F147EAA4E2}" srcOrd="10" destOrd="0" presId="urn:microsoft.com/office/officeart/2018/2/layout/IconVerticalSolidList"/>
    <dgm:cxn modelId="{5A785973-A565-414E-8E7B-D83F505B561D}" type="presParOf" srcId="{69B98730-F720-4BE0-A6CF-C8F147EAA4E2}" destId="{A7ECE9FF-9ED7-4EDF-8824-6176BE749128}" srcOrd="0" destOrd="0" presId="urn:microsoft.com/office/officeart/2018/2/layout/IconVerticalSolidList"/>
    <dgm:cxn modelId="{F46C5CC7-E272-4AB6-8DB6-85C6A8167DF8}" type="presParOf" srcId="{69B98730-F720-4BE0-A6CF-C8F147EAA4E2}" destId="{76999CE3-5F68-4F02-9804-46AC75B6DCCF}" srcOrd="1" destOrd="0" presId="urn:microsoft.com/office/officeart/2018/2/layout/IconVerticalSolidList"/>
    <dgm:cxn modelId="{5E27D5CE-D1F6-4399-A372-8F4501D6FB8D}" type="presParOf" srcId="{69B98730-F720-4BE0-A6CF-C8F147EAA4E2}" destId="{C9198E89-A87A-488E-8C3E-37B1F42EFD74}" srcOrd="2" destOrd="0" presId="urn:microsoft.com/office/officeart/2018/2/layout/IconVerticalSolidList"/>
    <dgm:cxn modelId="{AD8D4F59-7C6A-4BBE-AAEB-451A34072992}" type="presParOf" srcId="{69B98730-F720-4BE0-A6CF-C8F147EAA4E2}" destId="{36257B0B-4395-4CF9-9346-5AF84B6880A9}" srcOrd="3" destOrd="0" presId="urn:microsoft.com/office/officeart/2018/2/layout/IconVerticalSolidList"/>
    <dgm:cxn modelId="{6A2E5633-A555-453E-A48B-4C212BCE67DF}" type="presParOf" srcId="{7AB8B80F-E815-46DF-8A8C-4E7221140F79}" destId="{F866B29A-8C1B-4C46-9F9F-7F486A66978F}" srcOrd="11" destOrd="0" presId="urn:microsoft.com/office/officeart/2018/2/layout/IconVerticalSolidList"/>
    <dgm:cxn modelId="{1AC63FA9-4768-402A-87C1-06F87F98B7C5}" type="presParOf" srcId="{7AB8B80F-E815-46DF-8A8C-4E7221140F79}" destId="{92AAB885-4AA0-4C58-837C-42CCD9C3FE01}" srcOrd="12" destOrd="0" presId="urn:microsoft.com/office/officeart/2018/2/layout/IconVerticalSolidList"/>
    <dgm:cxn modelId="{611D70B1-87DD-4368-9625-6B1DBBE8F5FE}" type="presParOf" srcId="{92AAB885-4AA0-4C58-837C-42CCD9C3FE01}" destId="{B58787D8-0149-40F5-8D68-938EBCA31EBC}" srcOrd="0" destOrd="0" presId="urn:microsoft.com/office/officeart/2018/2/layout/IconVerticalSolidList"/>
    <dgm:cxn modelId="{55EF1DD9-F234-45E6-B24A-A28A0E031AD1}" type="presParOf" srcId="{92AAB885-4AA0-4C58-837C-42CCD9C3FE01}" destId="{257BF553-CF72-4B8A-A4CC-65D071463E08}" srcOrd="1" destOrd="0" presId="urn:microsoft.com/office/officeart/2018/2/layout/IconVerticalSolidList"/>
    <dgm:cxn modelId="{6CB4DEA8-87B4-42DD-84B8-7F773A525797}" type="presParOf" srcId="{92AAB885-4AA0-4C58-837C-42CCD9C3FE01}" destId="{18873C6D-96A7-4DEA-8289-4F46BB67902E}" srcOrd="2" destOrd="0" presId="urn:microsoft.com/office/officeart/2018/2/layout/IconVerticalSolidList"/>
    <dgm:cxn modelId="{E40758EE-727F-4D59-84A7-A1837D7EE54C}" type="presParOf" srcId="{92AAB885-4AA0-4C58-837C-42CCD9C3FE01}" destId="{BA892202-5757-4EAC-81A3-62AEF5A8DB48}" srcOrd="3" destOrd="0" presId="urn:microsoft.com/office/officeart/2018/2/layout/IconVerticalSolidList"/>
    <dgm:cxn modelId="{C2BE2005-3D70-4C99-A3F7-FFBBC3193D1D}" type="presParOf" srcId="{7AB8B80F-E815-46DF-8A8C-4E7221140F79}" destId="{26EC10D5-3A47-4BA2-8DF2-751F09B2692C}" srcOrd="13" destOrd="0" presId="urn:microsoft.com/office/officeart/2018/2/layout/IconVerticalSolidList"/>
    <dgm:cxn modelId="{FBCAC102-1E34-474F-BE09-7B47471DBDAD}" type="presParOf" srcId="{7AB8B80F-E815-46DF-8A8C-4E7221140F79}" destId="{FC46EB8A-EB63-4D7D-920D-69A96DD4B32A}" srcOrd="14" destOrd="0" presId="urn:microsoft.com/office/officeart/2018/2/layout/IconVerticalSolidList"/>
    <dgm:cxn modelId="{A2641F5C-4EF2-4C35-BD89-B99F0736907C}" type="presParOf" srcId="{FC46EB8A-EB63-4D7D-920D-69A96DD4B32A}" destId="{87694641-BD19-4D51-87E1-93728C8ED004}" srcOrd="0" destOrd="0" presId="urn:microsoft.com/office/officeart/2018/2/layout/IconVerticalSolidList"/>
    <dgm:cxn modelId="{402D2B73-6733-438C-9838-932FE9A9396F}" type="presParOf" srcId="{FC46EB8A-EB63-4D7D-920D-69A96DD4B32A}" destId="{00B3DE19-8A63-442F-A1BD-B446B0B973A0}" srcOrd="1" destOrd="0" presId="urn:microsoft.com/office/officeart/2018/2/layout/IconVerticalSolidList"/>
    <dgm:cxn modelId="{9FE12D84-4480-4272-B79E-C54B1A91BFFE}" type="presParOf" srcId="{FC46EB8A-EB63-4D7D-920D-69A96DD4B32A}" destId="{CA3F4554-3CB4-42F1-921F-DCFB674AF819}" srcOrd="2" destOrd="0" presId="urn:microsoft.com/office/officeart/2018/2/layout/IconVerticalSolidList"/>
    <dgm:cxn modelId="{5AE16877-2618-41AB-9F79-141ACE00C4B4}" type="presParOf" srcId="{FC46EB8A-EB63-4D7D-920D-69A96DD4B32A}" destId="{74C69B0F-3A3C-4690-8990-764ED34AB30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395B25-E3F6-4740-9829-8D442BE3F1F6}"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C700CDF3-66CC-46C1-95E0-28A6F35A0608}">
      <dgm:prSet/>
      <dgm:spPr/>
      <dgm:t>
        <a:bodyPr/>
        <a:lstStyle/>
        <a:p>
          <a:pPr>
            <a:lnSpc>
              <a:spcPct val="100000"/>
            </a:lnSpc>
          </a:pPr>
          <a:r>
            <a:rPr lang="en-US" dirty="0">
              <a:solidFill>
                <a:srgbClr val="000000"/>
              </a:solidFill>
            </a:rPr>
            <a:t>PROPERTY TAX is a main revenue source for counties </a:t>
          </a:r>
        </a:p>
      </dgm:t>
    </dgm:pt>
    <dgm:pt modelId="{46543565-3DF2-4B9E-BDA1-B29B0D286F1E}" type="parTrans" cxnId="{D973072B-8064-4F36-883A-1338530B9B22}">
      <dgm:prSet/>
      <dgm:spPr/>
      <dgm:t>
        <a:bodyPr/>
        <a:lstStyle/>
        <a:p>
          <a:endParaRPr lang="en-US">
            <a:solidFill>
              <a:srgbClr val="000000"/>
            </a:solidFill>
          </a:endParaRPr>
        </a:p>
      </dgm:t>
    </dgm:pt>
    <dgm:pt modelId="{0559E1EA-D027-4403-BD73-A75A8ACFA20A}" type="sibTrans" cxnId="{D973072B-8064-4F36-883A-1338530B9B22}">
      <dgm:prSet/>
      <dgm:spPr/>
      <dgm:t>
        <a:bodyPr/>
        <a:lstStyle/>
        <a:p>
          <a:pPr>
            <a:lnSpc>
              <a:spcPct val="100000"/>
            </a:lnSpc>
          </a:pPr>
          <a:endParaRPr lang="en-US">
            <a:solidFill>
              <a:srgbClr val="000000"/>
            </a:solidFill>
          </a:endParaRPr>
        </a:p>
      </dgm:t>
    </dgm:pt>
    <dgm:pt modelId="{2337DD43-11A4-4329-9B96-7E0A42AD528E}">
      <dgm:prSet/>
      <dgm:spPr/>
      <dgm:t>
        <a:bodyPr/>
        <a:lstStyle/>
        <a:p>
          <a:pPr>
            <a:lnSpc>
              <a:spcPct val="100000"/>
            </a:lnSpc>
          </a:pPr>
          <a:r>
            <a:rPr lang="en-US">
              <a:solidFill>
                <a:srgbClr val="000000"/>
              </a:solidFill>
            </a:rPr>
            <a:t>Sales and excise tax authority (general and marijuana) </a:t>
          </a:r>
        </a:p>
      </dgm:t>
    </dgm:pt>
    <dgm:pt modelId="{0F7F4D82-B462-4379-AEBA-8B022BCCBDC6}" type="parTrans" cxnId="{6832D45D-02B0-4CC8-AB53-406517843D37}">
      <dgm:prSet/>
      <dgm:spPr/>
      <dgm:t>
        <a:bodyPr/>
        <a:lstStyle/>
        <a:p>
          <a:endParaRPr lang="en-US">
            <a:solidFill>
              <a:srgbClr val="000000"/>
            </a:solidFill>
          </a:endParaRPr>
        </a:p>
      </dgm:t>
    </dgm:pt>
    <dgm:pt modelId="{EDFA568E-EEEB-434F-828B-3551152CA103}" type="sibTrans" cxnId="{6832D45D-02B0-4CC8-AB53-406517843D37}">
      <dgm:prSet/>
      <dgm:spPr/>
      <dgm:t>
        <a:bodyPr/>
        <a:lstStyle/>
        <a:p>
          <a:pPr>
            <a:lnSpc>
              <a:spcPct val="100000"/>
            </a:lnSpc>
          </a:pPr>
          <a:endParaRPr lang="en-US">
            <a:solidFill>
              <a:srgbClr val="000000"/>
            </a:solidFill>
          </a:endParaRPr>
        </a:p>
      </dgm:t>
    </dgm:pt>
    <dgm:pt modelId="{FDCCB55E-078C-4B53-B5B4-258AE466A97F}">
      <dgm:prSet/>
      <dgm:spPr/>
      <dgm:t>
        <a:bodyPr/>
        <a:lstStyle/>
        <a:p>
          <a:pPr>
            <a:lnSpc>
              <a:spcPct val="100000"/>
            </a:lnSpc>
          </a:pPr>
          <a:r>
            <a:rPr lang="en-US">
              <a:solidFill>
                <a:srgbClr val="000000"/>
              </a:solidFill>
            </a:rPr>
            <a:t>Fees (Clerk’s Office, Land Use &amp; Development, etc.) </a:t>
          </a:r>
        </a:p>
      </dgm:t>
    </dgm:pt>
    <dgm:pt modelId="{DC74938F-7CEE-45C4-A8BC-8B41CA629D1D}" type="parTrans" cxnId="{09A4BCD6-F5EE-4E5C-8B31-423E4AC65934}">
      <dgm:prSet/>
      <dgm:spPr/>
      <dgm:t>
        <a:bodyPr/>
        <a:lstStyle/>
        <a:p>
          <a:endParaRPr lang="en-US">
            <a:solidFill>
              <a:srgbClr val="000000"/>
            </a:solidFill>
          </a:endParaRPr>
        </a:p>
      </dgm:t>
    </dgm:pt>
    <dgm:pt modelId="{6A0A6724-B753-4A4C-931C-A889A7C7B724}" type="sibTrans" cxnId="{09A4BCD6-F5EE-4E5C-8B31-423E4AC65934}">
      <dgm:prSet/>
      <dgm:spPr/>
      <dgm:t>
        <a:bodyPr/>
        <a:lstStyle/>
        <a:p>
          <a:pPr>
            <a:lnSpc>
              <a:spcPct val="100000"/>
            </a:lnSpc>
          </a:pPr>
          <a:endParaRPr lang="en-US">
            <a:solidFill>
              <a:srgbClr val="000000"/>
            </a:solidFill>
          </a:endParaRPr>
        </a:p>
      </dgm:t>
    </dgm:pt>
    <dgm:pt modelId="{5BA5B1D5-2B99-4E4E-AB18-9B41D85007FC}">
      <dgm:prSet/>
      <dgm:spPr/>
      <dgm:t>
        <a:bodyPr/>
        <a:lstStyle/>
        <a:p>
          <a:pPr>
            <a:lnSpc>
              <a:spcPct val="100000"/>
            </a:lnSpc>
          </a:pPr>
          <a:r>
            <a:rPr lang="en-US" dirty="0">
              <a:solidFill>
                <a:srgbClr val="000000"/>
              </a:solidFill>
            </a:rPr>
            <a:t>State funding (including HUTF {Highway Users Tax Fund} </a:t>
          </a:r>
          <a:r>
            <a:rPr lang="en-US" dirty="0" err="1">
              <a:solidFill>
                <a:srgbClr val="000000"/>
              </a:solidFill>
            </a:rPr>
            <a:t>shareback</a:t>
          </a:r>
          <a:r>
            <a:rPr lang="en-US" dirty="0">
              <a:solidFill>
                <a:srgbClr val="000000"/>
              </a:solidFill>
            </a:rPr>
            <a:t>, human services pass-through and severance tax) </a:t>
          </a:r>
        </a:p>
      </dgm:t>
    </dgm:pt>
    <dgm:pt modelId="{526ED212-0FB5-486B-9A7D-A2D949CB5C16}" type="parTrans" cxnId="{BA72ABA1-2155-47BA-9B10-52BC17F1159F}">
      <dgm:prSet/>
      <dgm:spPr/>
      <dgm:t>
        <a:bodyPr/>
        <a:lstStyle/>
        <a:p>
          <a:endParaRPr lang="en-US">
            <a:solidFill>
              <a:srgbClr val="000000"/>
            </a:solidFill>
          </a:endParaRPr>
        </a:p>
      </dgm:t>
    </dgm:pt>
    <dgm:pt modelId="{9C5B6D5D-F53B-4157-ABD8-8C0D6EC8C0F3}" type="sibTrans" cxnId="{BA72ABA1-2155-47BA-9B10-52BC17F1159F}">
      <dgm:prSet/>
      <dgm:spPr/>
      <dgm:t>
        <a:bodyPr/>
        <a:lstStyle/>
        <a:p>
          <a:pPr>
            <a:lnSpc>
              <a:spcPct val="100000"/>
            </a:lnSpc>
          </a:pPr>
          <a:endParaRPr lang="en-US">
            <a:solidFill>
              <a:srgbClr val="000000"/>
            </a:solidFill>
          </a:endParaRPr>
        </a:p>
      </dgm:t>
    </dgm:pt>
    <dgm:pt modelId="{71428D56-27B9-4ED8-88F6-B9D32F93DB8E}">
      <dgm:prSet/>
      <dgm:spPr/>
      <dgm:t>
        <a:bodyPr/>
        <a:lstStyle/>
        <a:p>
          <a:pPr>
            <a:lnSpc>
              <a:spcPct val="100000"/>
            </a:lnSpc>
          </a:pPr>
          <a:r>
            <a:rPr lang="en-US">
              <a:solidFill>
                <a:srgbClr val="000000"/>
              </a:solidFill>
            </a:rPr>
            <a:t>Grants from state and federal agencies (DOLA, CDOT, USDA – Rural Development, etc.) </a:t>
          </a:r>
        </a:p>
      </dgm:t>
    </dgm:pt>
    <dgm:pt modelId="{4FED87A4-13F7-4A95-80A7-619D676FD943}" type="parTrans" cxnId="{FD6E8047-7DC8-4964-BB8B-39B287AF324E}">
      <dgm:prSet/>
      <dgm:spPr/>
      <dgm:t>
        <a:bodyPr/>
        <a:lstStyle/>
        <a:p>
          <a:endParaRPr lang="en-US">
            <a:solidFill>
              <a:srgbClr val="000000"/>
            </a:solidFill>
          </a:endParaRPr>
        </a:p>
      </dgm:t>
    </dgm:pt>
    <dgm:pt modelId="{CD272813-FF6C-4D1F-BB39-6268B2BF952A}" type="sibTrans" cxnId="{FD6E8047-7DC8-4964-BB8B-39B287AF324E}">
      <dgm:prSet/>
      <dgm:spPr/>
      <dgm:t>
        <a:bodyPr/>
        <a:lstStyle/>
        <a:p>
          <a:pPr>
            <a:lnSpc>
              <a:spcPct val="100000"/>
            </a:lnSpc>
          </a:pPr>
          <a:endParaRPr lang="en-US">
            <a:solidFill>
              <a:srgbClr val="000000"/>
            </a:solidFill>
          </a:endParaRPr>
        </a:p>
      </dgm:t>
    </dgm:pt>
    <dgm:pt modelId="{04F5EAA5-255F-452A-A5F9-7A851297B363}">
      <dgm:prSet/>
      <dgm:spPr/>
      <dgm:t>
        <a:bodyPr/>
        <a:lstStyle/>
        <a:p>
          <a:pPr>
            <a:lnSpc>
              <a:spcPct val="100000"/>
            </a:lnSpc>
          </a:pPr>
          <a:r>
            <a:rPr lang="en-US" dirty="0">
              <a:solidFill>
                <a:srgbClr val="000000"/>
              </a:solidFill>
            </a:rPr>
            <a:t>Federal funds including PILT (payment in lieu of taxes) and SRS (secure rural schools) payments) payments</a:t>
          </a:r>
        </a:p>
      </dgm:t>
    </dgm:pt>
    <dgm:pt modelId="{5FD60B5B-E77D-4254-B440-FFBBBCC91B84}" type="parTrans" cxnId="{AC94FA95-22A0-44F3-A219-B5BD3612DC82}">
      <dgm:prSet/>
      <dgm:spPr/>
      <dgm:t>
        <a:bodyPr/>
        <a:lstStyle/>
        <a:p>
          <a:endParaRPr lang="en-US">
            <a:solidFill>
              <a:srgbClr val="000000"/>
            </a:solidFill>
          </a:endParaRPr>
        </a:p>
      </dgm:t>
    </dgm:pt>
    <dgm:pt modelId="{C634A416-3852-4019-B86A-D33A91F642E8}" type="sibTrans" cxnId="{AC94FA95-22A0-44F3-A219-B5BD3612DC82}">
      <dgm:prSet/>
      <dgm:spPr/>
      <dgm:t>
        <a:bodyPr/>
        <a:lstStyle/>
        <a:p>
          <a:endParaRPr lang="en-US">
            <a:solidFill>
              <a:srgbClr val="000000"/>
            </a:solidFill>
          </a:endParaRPr>
        </a:p>
      </dgm:t>
    </dgm:pt>
    <dgm:pt modelId="{4229D13F-1D47-4FEB-9653-04A3BE0587C4}" type="pres">
      <dgm:prSet presAssocID="{1C395B25-E3F6-4740-9829-8D442BE3F1F6}" presName="root" presStyleCnt="0">
        <dgm:presLayoutVars>
          <dgm:dir/>
          <dgm:resizeHandles val="exact"/>
        </dgm:presLayoutVars>
      </dgm:prSet>
      <dgm:spPr/>
    </dgm:pt>
    <dgm:pt modelId="{1F6063A6-8AE0-42FF-94AC-939220181627}" type="pres">
      <dgm:prSet presAssocID="{C700CDF3-66CC-46C1-95E0-28A6F35A0608}" presName="compNode" presStyleCnt="0"/>
      <dgm:spPr/>
    </dgm:pt>
    <dgm:pt modelId="{D0892300-2971-4C05-91BC-262EF3D20DB3}" type="pres">
      <dgm:prSet presAssocID="{C700CDF3-66CC-46C1-95E0-28A6F35A0608}" presName="bgRect" presStyleLbl="bgShp" presStyleIdx="0" presStyleCnt="6"/>
      <dgm:spPr/>
    </dgm:pt>
    <dgm:pt modelId="{484E4F69-8936-4B12-BF19-091EC41078DE}" type="pres">
      <dgm:prSet presAssocID="{C700CDF3-66CC-46C1-95E0-28A6F35A060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y"/>
        </a:ext>
      </dgm:extLst>
    </dgm:pt>
    <dgm:pt modelId="{E904E63F-99F2-4E48-9415-313510C28DE3}" type="pres">
      <dgm:prSet presAssocID="{C700CDF3-66CC-46C1-95E0-28A6F35A0608}" presName="spaceRect" presStyleCnt="0"/>
      <dgm:spPr/>
    </dgm:pt>
    <dgm:pt modelId="{E615E27D-52E4-4B3F-B678-5F6BEF56CBCC}" type="pres">
      <dgm:prSet presAssocID="{C700CDF3-66CC-46C1-95E0-28A6F35A0608}" presName="parTx" presStyleLbl="revTx" presStyleIdx="0" presStyleCnt="6">
        <dgm:presLayoutVars>
          <dgm:chMax val="0"/>
          <dgm:chPref val="0"/>
        </dgm:presLayoutVars>
      </dgm:prSet>
      <dgm:spPr/>
    </dgm:pt>
    <dgm:pt modelId="{10CE8E01-885A-4500-A692-3C5F501AFE77}" type="pres">
      <dgm:prSet presAssocID="{0559E1EA-D027-4403-BD73-A75A8ACFA20A}" presName="sibTrans" presStyleCnt="0"/>
      <dgm:spPr/>
    </dgm:pt>
    <dgm:pt modelId="{52DEE1CD-1C04-4DD3-8CE1-844A17414595}" type="pres">
      <dgm:prSet presAssocID="{2337DD43-11A4-4329-9B96-7E0A42AD528E}" presName="compNode" presStyleCnt="0"/>
      <dgm:spPr/>
    </dgm:pt>
    <dgm:pt modelId="{B8C6B973-D949-4C5C-AA43-35A6D70342DA}" type="pres">
      <dgm:prSet presAssocID="{2337DD43-11A4-4329-9B96-7E0A42AD528E}" presName="bgRect" presStyleLbl="bgShp" presStyleIdx="1" presStyleCnt="6"/>
      <dgm:spPr/>
    </dgm:pt>
    <dgm:pt modelId="{ADF69671-DE97-4DDF-A0B5-EB829C8F52DD}" type="pres">
      <dgm:prSet presAssocID="{2337DD43-11A4-4329-9B96-7E0A42AD528E}"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moking"/>
        </a:ext>
      </dgm:extLst>
    </dgm:pt>
    <dgm:pt modelId="{D245C6FA-2658-45A3-91A5-139EFC95A953}" type="pres">
      <dgm:prSet presAssocID="{2337DD43-11A4-4329-9B96-7E0A42AD528E}" presName="spaceRect" presStyleCnt="0"/>
      <dgm:spPr/>
    </dgm:pt>
    <dgm:pt modelId="{597C49B4-C92D-409D-ADE6-03C84FC3C0B2}" type="pres">
      <dgm:prSet presAssocID="{2337DD43-11A4-4329-9B96-7E0A42AD528E}" presName="parTx" presStyleLbl="revTx" presStyleIdx="1" presStyleCnt="6">
        <dgm:presLayoutVars>
          <dgm:chMax val="0"/>
          <dgm:chPref val="0"/>
        </dgm:presLayoutVars>
      </dgm:prSet>
      <dgm:spPr/>
    </dgm:pt>
    <dgm:pt modelId="{92397D01-5184-4D49-8A61-4E5BB4718270}" type="pres">
      <dgm:prSet presAssocID="{EDFA568E-EEEB-434F-828B-3551152CA103}" presName="sibTrans" presStyleCnt="0"/>
      <dgm:spPr/>
    </dgm:pt>
    <dgm:pt modelId="{8F9C8CE2-08BA-4BE1-B5A1-56BCE663E2CB}" type="pres">
      <dgm:prSet presAssocID="{FDCCB55E-078C-4B53-B5B4-258AE466A97F}" presName="compNode" presStyleCnt="0"/>
      <dgm:spPr/>
    </dgm:pt>
    <dgm:pt modelId="{7C0FCF66-A4FA-4F5C-B6A4-45D08A79EE3D}" type="pres">
      <dgm:prSet presAssocID="{FDCCB55E-078C-4B53-B5B4-258AE466A97F}" presName="bgRect" presStyleLbl="bgShp" presStyleIdx="2" presStyleCnt="6"/>
      <dgm:spPr/>
    </dgm:pt>
    <dgm:pt modelId="{F4F62892-0E59-4CC1-91F6-CF1DF3F52298}" type="pres">
      <dgm:prSet presAssocID="{FDCCB55E-078C-4B53-B5B4-258AE466A97F}"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ffice Worker"/>
        </a:ext>
      </dgm:extLst>
    </dgm:pt>
    <dgm:pt modelId="{50F7AD5D-7C00-4B94-8730-829B480381D4}" type="pres">
      <dgm:prSet presAssocID="{FDCCB55E-078C-4B53-B5B4-258AE466A97F}" presName="spaceRect" presStyleCnt="0"/>
      <dgm:spPr/>
    </dgm:pt>
    <dgm:pt modelId="{B3509F41-FB19-477F-AB08-3A4E0201EDA1}" type="pres">
      <dgm:prSet presAssocID="{FDCCB55E-078C-4B53-B5B4-258AE466A97F}" presName="parTx" presStyleLbl="revTx" presStyleIdx="2" presStyleCnt="6">
        <dgm:presLayoutVars>
          <dgm:chMax val="0"/>
          <dgm:chPref val="0"/>
        </dgm:presLayoutVars>
      </dgm:prSet>
      <dgm:spPr/>
    </dgm:pt>
    <dgm:pt modelId="{544EE9C5-5723-4312-80A5-4F1697D0C528}" type="pres">
      <dgm:prSet presAssocID="{6A0A6724-B753-4A4C-931C-A889A7C7B724}" presName="sibTrans" presStyleCnt="0"/>
      <dgm:spPr/>
    </dgm:pt>
    <dgm:pt modelId="{5E19EF38-70DD-4669-BE83-B7D01D3EF8EE}" type="pres">
      <dgm:prSet presAssocID="{5BA5B1D5-2B99-4E4E-AB18-9B41D85007FC}" presName="compNode" presStyleCnt="0"/>
      <dgm:spPr/>
    </dgm:pt>
    <dgm:pt modelId="{30DCBBC3-B899-49C6-81C4-9E7A52354623}" type="pres">
      <dgm:prSet presAssocID="{5BA5B1D5-2B99-4E4E-AB18-9B41D85007FC}" presName="bgRect" presStyleLbl="bgShp" presStyleIdx="3" presStyleCnt="6"/>
      <dgm:spPr/>
    </dgm:pt>
    <dgm:pt modelId="{044608B6-4D88-4C2A-BD4B-BF75592D6670}" type="pres">
      <dgm:prSet presAssocID="{5BA5B1D5-2B99-4E4E-AB18-9B41D85007F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xcavator"/>
        </a:ext>
      </dgm:extLst>
    </dgm:pt>
    <dgm:pt modelId="{FC37AB97-D837-4273-B325-BD3BA4268F7C}" type="pres">
      <dgm:prSet presAssocID="{5BA5B1D5-2B99-4E4E-AB18-9B41D85007FC}" presName="spaceRect" presStyleCnt="0"/>
      <dgm:spPr/>
    </dgm:pt>
    <dgm:pt modelId="{180CC42B-CE10-4E4D-A485-E763422C7227}" type="pres">
      <dgm:prSet presAssocID="{5BA5B1D5-2B99-4E4E-AB18-9B41D85007FC}" presName="parTx" presStyleLbl="revTx" presStyleIdx="3" presStyleCnt="6">
        <dgm:presLayoutVars>
          <dgm:chMax val="0"/>
          <dgm:chPref val="0"/>
        </dgm:presLayoutVars>
      </dgm:prSet>
      <dgm:spPr/>
    </dgm:pt>
    <dgm:pt modelId="{D90F9794-48E7-4D88-9ECC-C206E23C8239}" type="pres">
      <dgm:prSet presAssocID="{9C5B6D5D-F53B-4157-ABD8-8C0D6EC8C0F3}" presName="sibTrans" presStyleCnt="0"/>
      <dgm:spPr/>
    </dgm:pt>
    <dgm:pt modelId="{AF929B8C-5470-4DA1-A828-2C86AA87BA9A}" type="pres">
      <dgm:prSet presAssocID="{71428D56-27B9-4ED8-88F6-B9D32F93DB8E}" presName="compNode" presStyleCnt="0"/>
      <dgm:spPr/>
    </dgm:pt>
    <dgm:pt modelId="{0E7DD546-8342-476A-A965-AE676CD811D2}" type="pres">
      <dgm:prSet presAssocID="{71428D56-27B9-4ED8-88F6-B9D32F93DB8E}" presName="bgRect" presStyleLbl="bgShp" presStyleIdx="4" presStyleCnt="6"/>
      <dgm:spPr/>
    </dgm:pt>
    <dgm:pt modelId="{78E51B98-248F-4326-BB83-651D32E0DBFE}" type="pres">
      <dgm:prSet presAssocID="{71428D56-27B9-4ED8-88F6-B9D32F93DB8E}"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nk"/>
        </a:ext>
      </dgm:extLst>
    </dgm:pt>
    <dgm:pt modelId="{01673295-0D95-43DB-AB7D-606A3EE46ADC}" type="pres">
      <dgm:prSet presAssocID="{71428D56-27B9-4ED8-88F6-B9D32F93DB8E}" presName="spaceRect" presStyleCnt="0"/>
      <dgm:spPr/>
    </dgm:pt>
    <dgm:pt modelId="{5C220924-DD72-4F67-96D8-2F85FCF316BF}" type="pres">
      <dgm:prSet presAssocID="{71428D56-27B9-4ED8-88F6-B9D32F93DB8E}" presName="parTx" presStyleLbl="revTx" presStyleIdx="4" presStyleCnt="6">
        <dgm:presLayoutVars>
          <dgm:chMax val="0"/>
          <dgm:chPref val="0"/>
        </dgm:presLayoutVars>
      </dgm:prSet>
      <dgm:spPr/>
    </dgm:pt>
    <dgm:pt modelId="{865CE885-0B5E-453B-B32F-1CA295629A53}" type="pres">
      <dgm:prSet presAssocID="{CD272813-FF6C-4D1F-BB39-6268B2BF952A}" presName="sibTrans" presStyleCnt="0"/>
      <dgm:spPr/>
    </dgm:pt>
    <dgm:pt modelId="{FD2CEF6B-99E2-411C-A695-BAFA5EFE6EF5}" type="pres">
      <dgm:prSet presAssocID="{04F5EAA5-255F-452A-A5F9-7A851297B363}" presName="compNode" presStyleCnt="0"/>
      <dgm:spPr/>
    </dgm:pt>
    <dgm:pt modelId="{CA5971C4-C69F-4D1D-A7E6-F90BB89D1A48}" type="pres">
      <dgm:prSet presAssocID="{04F5EAA5-255F-452A-A5F9-7A851297B363}" presName="bgRect" presStyleLbl="bgShp" presStyleIdx="5" presStyleCnt="6"/>
      <dgm:spPr/>
    </dgm:pt>
    <dgm:pt modelId="{1BB39E62-1E52-4DF4-8C31-13C7FAD8DFD4}" type="pres">
      <dgm:prSet presAssocID="{04F5EAA5-255F-452A-A5F9-7A851297B363}"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Dollar"/>
        </a:ext>
      </dgm:extLst>
    </dgm:pt>
    <dgm:pt modelId="{AD928320-5B9C-4ADE-97C0-47A8B8F0FF50}" type="pres">
      <dgm:prSet presAssocID="{04F5EAA5-255F-452A-A5F9-7A851297B363}" presName="spaceRect" presStyleCnt="0"/>
      <dgm:spPr/>
    </dgm:pt>
    <dgm:pt modelId="{1A9F7D1B-6FE6-4B3F-A816-6CBE971EDBC9}" type="pres">
      <dgm:prSet presAssocID="{04F5EAA5-255F-452A-A5F9-7A851297B363}" presName="parTx" presStyleLbl="revTx" presStyleIdx="5" presStyleCnt="6">
        <dgm:presLayoutVars>
          <dgm:chMax val="0"/>
          <dgm:chPref val="0"/>
        </dgm:presLayoutVars>
      </dgm:prSet>
      <dgm:spPr/>
    </dgm:pt>
  </dgm:ptLst>
  <dgm:cxnLst>
    <dgm:cxn modelId="{08D6A000-3F1F-46CE-87D4-40E089FF59FD}" type="presOf" srcId="{C700CDF3-66CC-46C1-95E0-28A6F35A0608}" destId="{E615E27D-52E4-4B3F-B678-5F6BEF56CBCC}" srcOrd="0" destOrd="0" presId="urn:microsoft.com/office/officeart/2018/2/layout/IconVerticalSolidList"/>
    <dgm:cxn modelId="{D973072B-8064-4F36-883A-1338530B9B22}" srcId="{1C395B25-E3F6-4740-9829-8D442BE3F1F6}" destId="{C700CDF3-66CC-46C1-95E0-28A6F35A0608}" srcOrd="0" destOrd="0" parTransId="{46543565-3DF2-4B9E-BDA1-B29B0D286F1E}" sibTransId="{0559E1EA-D027-4403-BD73-A75A8ACFA20A}"/>
    <dgm:cxn modelId="{7C00F632-27C3-4310-83EC-2ECC15611561}" type="presOf" srcId="{04F5EAA5-255F-452A-A5F9-7A851297B363}" destId="{1A9F7D1B-6FE6-4B3F-A816-6CBE971EDBC9}" srcOrd="0" destOrd="0" presId="urn:microsoft.com/office/officeart/2018/2/layout/IconVerticalSolidList"/>
    <dgm:cxn modelId="{6832D45D-02B0-4CC8-AB53-406517843D37}" srcId="{1C395B25-E3F6-4740-9829-8D442BE3F1F6}" destId="{2337DD43-11A4-4329-9B96-7E0A42AD528E}" srcOrd="1" destOrd="0" parTransId="{0F7F4D82-B462-4379-AEBA-8B022BCCBDC6}" sibTransId="{EDFA568E-EEEB-434F-828B-3551152CA103}"/>
    <dgm:cxn modelId="{FD6E8047-7DC8-4964-BB8B-39B287AF324E}" srcId="{1C395B25-E3F6-4740-9829-8D442BE3F1F6}" destId="{71428D56-27B9-4ED8-88F6-B9D32F93DB8E}" srcOrd="4" destOrd="0" parTransId="{4FED87A4-13F7-4A95-80A7-619D676FD943}" sibTransId="{CD272813-FF6C-4D1F-BB39-6268B2BF952A}"/>
    <dgm:cxn modelId="{D609E54A-F0EA-42BF-B511-8F2E741174C8}" type="presOf" srcId="{2337DD43-11A4-4329-9B96-7E0A42AD528E}" destId="{597C49B4-C92D-409D-ADE6-03C84FC3C0B2}" srcOrd="0" destOrd="0" presId="urn:microsoft.com/office/officeart/2018/2/layout/IconVerticalSolidList"/>
    <dgm:cxn modelId="{DD319275-48CB-4BA6-A3E1-FBF8CF7879CE}" type="presOf" srcId="{1C395B25-E3F6-4740-9829-8D442BE3F1F6}" destId="{4229D13F-1D47-4FEB-9653-04A3BE0587C4}" srcOrd="0" destOrd="0" presId="urn:microsoft.com/office/officeart/2018/2/layout/IconVerticalSolidList"/>
    <dgm:cxn modelId="{AC94FA95-22A0-44F3-A219-B5BD3612DC82}" srcId="{1C395B25-E3F6-4740-9829-8D442BE3F1F6}" destId="{04F5EAA5-255F-452A-A5F9-7A851297B363}" srcOrd="5" destOrd="0" parTransId="{5FD60B5B-E77D-4254-B440-FFBBBCC91B84}" sibTransId="{C634A416-3852-4019-B86A-D33A91F642E8}"/>
    <dgm:cxn modelId="{9EA8569C-2E76-4B07-B7A1-2D30ACB650B0}" type="presOf" srcId="{5BA5B1D5-2B99-4E4E-AB18-9B41D85007FC}" destId="{180CC42B-CE10-4E4D-A485-E763422C7227}" srcOrd="0" destOrd="0" presId="urn:microsoft.com/office/officeart/2018/2/layout/IconVerticalSolidList"/>
    <dgm:cxn modelId="{BA72ABA1-2155-47BA-9B10-52BC17F1159F}" srcId="{1C395B25-E3F6-4740-9829-8D442BE3F1F6}" destId="{5BA5B1D5-2B99-4E4E-AB18-9B41D85007FC}" srcOrd="3" destOrd="0" parTransId="{526ED212-0FB5-486B-9A7D-A2D949CB5C16}" sibTransId="{9C5B6D5D-F53B-4157-ABD8-8C0D6EC8C0F3}"/>
    <dgm:cxn modelId="{09A4BCD6-F5EE-4E5C-8B31-423E4AC65934}" srcId="{1C395B25-E3F6-4740-9829-8D442BE3F1F6}" destId="{FDCCB55E-078C-4B53-B5B4-258AE466A97F}" srcOrd="2" destOrd="0" parTransId="{DC74938F-7CEE-45C4-A8BC-8B41CA629D1D}" sibTransId="{6A0A6724-B753-4A4C-931C-A889A7C7B724}"/>
    <dgm:cxn modelId="{59BAF0F4-687E-4B67-813E-B2E72204448D}" type="presOf" srcId="{FDCCB55E-078C-4B53-B5B4-258AE466A97F}" destId="{B3509F41-FB19-477F-AB08-3A4E0201EDA1}" srcOrd="0" destOrd="0" presId="urn:microsoft.com/office/officeart/2018/2/layout/IconVerticalSolidList"/>
    <dgm:cxn modelId="{A5BA52FC-E2D6-43CE-8B78-82F035EB3B24}" type="presOf" srcId="{71428D56-27B9-4ED8-88F6-B9D32F93DB8E}" destId="{5C220924-DD72-4F67-96D8-2F85FCF316BF}" srcOrd="0" destOrd="0" presId="urn:microsoft.com/office/officeart/2018/2/layout/IconVerticalSolidList"/>
    <dgm:cxn modelId="{F4613919-9819-44A7-9309-F36A177393AD}" type="presParOf" srcId="{4229D13F-1D47-4FEB-9653-04A3BE0587C4}" destId="{1F6063A6-8AE0-42FF-94AC-939220181627}" srcOrd="0" destOrd="0" presId="urn:microsoft.com/office/officeart/2018/2/layout/IconVerticalSolidList"/>
    <dgm:cxn modelId="{D43F3CE2-56B0-4C5E-86C7-2B8588B517FA}" type="presParOf" srcId="{1F6063A6-8AE0-42FF-94AC-939220181627}" destId="{D0892300-2971-4C05-91BC-262EF3D20DB3}" srcOrd="0" destOrd="0" presId="urn:microsoft.com/office/officeart/2018/2/layout/IconVerticalSolidList"/>
    <dgm:cxn modelId="{7D669299-A719-484C-8FCB-83335F7FD3D7}" type="presParOf" srcId="{1F6063A6-8AE0-42FF-94AC-939220181627}" destId="{484E4F69-8936-4B12-BF19-091EC41078DE}" srcOrd="1" destOrd="0" presId="urn:microsoft.com/office/officeart/2018/2/layout/IconVerticalSolidList"/>
    <dgm:cxn modelId="{8E938D2D-18F2-4EC0-80B5-25CEFC4CFF0F}" type="presParOf" srcId="{1F6063A6-8AE0-42FF-94AC-939220181627}" destId="{E904E63F-99F2-4E48-9415-313510C28DE3}" srcOrd="2" destOrd="0" presId="urn:microsoft.com/office/officeart/2018/2/layout/IconVerticalSolidList"/>
    <dgm:cxn modelId="{CC5A2212-BF2B-43B0-93B0-4287342BD29E}" type="presParOf" srcId="{1F6063A6-8AE0-42FF-94AC-939220181627}" destId="{E615E27D-52E4-4B3F-B678-5F6BEF56CBCC}" srcOrd="3" destOrd="0" presId="urn:microsoft.com/office/officeart/2018/2/layout/IconVerticalSolidList"/>
    <dgm:cxn modelId="{FD917433-13B9-4349-8DED-3222CE34C639}" type="presParOf" srcId="{4229D13F-1D47-4FEB-9653-04A3BE0587C4}" destId="{10CE8E01-885A-4500-A692-3C5F501AFE77}" srcOrd="1" destOrd="0" presId="urn:microsoft.com/office/officeart/2018/2/layout/IconVerticalSolidList"/>
    <dgm:cxn modelId="{A5ADA68E-28A8-4160-98C9-E20D23721497}" type="presParOf" srcId="{4229D13F-1D47-4FEB-9653-04A3BE0587C4}" destId="{52DEE1CD-1C04-4DD3-8CE1-844A17414595}" srcOrd="2" destOrd="0" presId="urn:microsoft.com/office/officeart/2018/2/layout/IconVerticalSolidList"/>
    <dgm:cxn modelId="{3285A6E8-F3E9-4D24-8E8B-9A6229A5503D}" type="presParOf" srcId="{52DEE1CD-1C04-4DD3-8CE1-844A17414595}" destId="{B8C6B973-D949-4C5C-AA43-35A6D70342DA}" srcOrd="0" destOrd="0" presId="urn:microsoft.com/office/officeart/2018/2/layout/IconVerticalSolidList"/>
    <dgm:cxn modelId="{B90FA1C3-443F-4B57-A280-E245166555E1}" type="presParOf" srcId="{52DEE1CD-1C04-4DD3-8CE1-844A17414595}" destId="{ADF69671-DE97-4DDF-A0B5-EB829C8F52DD}" srcOrd="1" destOrd="0" presId="urn:microsoft.com/office/officeart/2018/2/layout/IconVerticalSolidList"/>
    <dgm:cxn modelId="{678801C9-5F29-4D1F-97DE-8E860A53AC6F}" type="presParOf" srcId="{52DEE1CD-1C04-4DD3-8CE1-844A17414595}" destId="{D245C6FA-2658-45A3-91A5-139EFC95A953}" srcOrd="2" destOrd="0" presId="urn:microsoft.com/office/officeart/2018/2/layout/IconVerticalSolidList"/>
    <dgm:cxn modelId="{AD8DCF4D-5016-4965-A42F-9F578FA3A789}" type="presParOf" srcId="{52DEE1CD-1C04-4DD3-8CE1-844A17414595}" destId="{597C49B4-C92D-409D-ADE6-03C84FC3C0B2}" srcOrd="3" destOrd="0" presId="urn:microsoft.com/office/officeart/2018/2/layout/IconVerticalSolidList"/>
    <dgm:cxn modelId="{0962684B-42FC-4FE4-B113-8B9EFB8D2321}" type="presParOf" srcId="{4229D13F-1D47-4FEB-9653-04A3BE0587C4}" destId="{92397D01-5184-4D49-8A61-4E5BB4718270}" srcOrd="3" destOrd="0" presId="urn:microsoft.com/office/officeart/2018/2/layout/IconVerticalSolidList"/>
    <dgm:cxn modelId="{0C3D2992-D9D1-445C-B1FB-3938577336BC}" type="presParOf" srcId="{4229D13F-1D47-4FEB-9653-04A3BE0587C4}" destId="{8F9C8CE2-08BA-4BE1-B5A1-56BCE663E2CB}" srcOrd="4" destOrd="0" presId="urn:microsoft.com/office/officeart/2018/2/layout/IconVerticalSolidList"/>
    <dgm:cxn modelId="{CB8BDCE5-9812-440F-AEF8-EB0048F7D795}" type="presParOf" srcId="{8F9C8CE2-08BA-4BE1-B5A1-56BCE663E2CB}" destId="{7C0FCF66-A4FA-4F5C-B6A4-45D08A79EE3D}" srcOrd="0" destOrd="0" presId="urn:microsoft.com/office/officeart/2018/2/layout/IconVerticalSolidList"/>
    <dgm:cxn modelId="{05F3513F-1FA8-4CAC-B70D-96A5547FF7E9}" type="presParOf" srcId="{8F9C8CE2-08BA-4BE1-B5A1-56BCE663E2CB}" destId="{F4F62892-0E59-4CC1-91F6-CF1DF3F52298}" srcOrd="1" destOrd="0" presId="urn:microsoft.com/office/officeart/2018/2/layout/IconVerticalSolidList"/>
    <dgm:cxn modelId="{A0A122FE-04FD-44B4-B7B7-6CA86BD711FB}" type="presParOf" srcId="{8F9C8CE2-08BA-4BE1-B5A1-56BCE663E2CB}" destId="{50F7AD5D-7C00-4B94-8730-829B480381D4}" srcOrd="2" destOrd="0" presId="urn:microsoft.com/office/officeart/2018/2/layout/IconVerticalSolidList"/>
    <dgm:cxn modelId="{79EBD6DA-9266-447D-901D-68E2171E9135}" type="presParOf" srcId="{8F9C8CE2-08BA-4BE1-B5A1-56BCE663E2CB}" destId="{B3509F41-FB19-477F-AB08-3A4E0201EDA1}" srcOrd="3" destOrd="0" presId="urn:microsoft.com/office/officeart/2018/2/layout/IconVerticalSolidList"/>
    <dgm:cxn modelId="{21C68F59-1618-4CF2-A1D1-1C47A0AC3D3F}" type="presParOf" srcId="{4229D13F-1D47-4FEB-9653-04A3BE0587C4}" destId="{544EE9C5-5723-4312-80A5-4F1697D0C528}" srcOrd="5" destOrd="0" presId="urn:microsoft.com/office/officeart/2018/2/layout/IconVerticalSolidList"/>
    <dgm:cxn modelId="{5CFD8280-AD02-4BC3-9373-866B0DCCA7AF}" type="presParOf" srcId="{4229D13F-1D47-4FEB-9653-04A3BE0587C4}" destId="{5E19EF38-70DD-4669-BE83-B7D01D3EF8EE}" srcOrd="6" destOrd="0" presId="urn:microsoft.com/office/officeart/2018/2/layout/IconVerticalSolidList"/>
    <dgm:cxn modelId="{7EA4A212-314A-4423-867C-1BD6DD524ABF}" type="presParOf" srcId="{5E19EF38-70DD-4669-BE83-B7D01D3EF8EE}" destId="{30DCBBC3-B899-49C6-81C4-9E7A52354623}" srcOrd="0" destOrd="0" presId="urn:microsoft.com/office/officeart/2018/2/layout/IconVerticalSolidList"/>
    <dgm:cxn modelId="{32CF112A-3733-457E-B5C9-AD280FCA083D}" type="presParOf" srcId="{5E19EF38-70DD-4669-BE83-B7D01D3EF8EE}" destId="{044608B6-4D88-4C2A-BD4B-BF75592D6670}" srcOrd="1" destOrd="0" presId="urn:microsoft.com/office/officeart/2018/2/layout/IconVerticalSolidList"/>
    <dgm:cxn modelId="{E0879375-6B42-4A97-82F5-EF2EE231B850}" type="presParOf" srcId="{5E19EF38-70DD-4669-BE83-B7D01D3EF8EE}" destId="{FC37AB97-D837-4273-B325-BD3BA4268F7C}" srcOrd="2" destOrd="0" presId="urn:microsoft.com/office/officeart/2018/2/layout/IconVerticalSolidList"/>
    <dgm:cxn modelId="{21ED2E45-A71B-4EAA-B1BF-06D91CFBAC3C}" type="presParOf" srcId="{5E19EF38-70DD-4669-BE83-B7D01D3EF8EE}" destId="{180CC42B-CE10-4E4D-A485-E763422C7227}" srcOrd="3" destOrd="0" presId="urn:microsoft.com/office/officeart/2018/2/layout/IconVerticalSolidList"/>
    <dgm:cxn modelId="{2C44587F-4C62-478F-8749-976BB2F138BA}" type="presParOf" srcId="{4229D13F-1D47-4FEB-9653-04A3BE0587C4}" destId="{D90F9794-48E7-4D88-9ECC-C206E23C8239}" srcOrd="7" destOrd="0" presId="urn:microsoft.com/office/officeart/2018/2/layout/IconVerticalSolidList"/>
    <dgm:cxn modelId="{010C0670-46E5-4D30-B952-858751A1CFD6}" type="presParOf" srcId="{4229D13F-1D47-4FEB-9653-04A3BE0587C4}" destId="{AF929B8C-5470-4DA1-A828-2C86AA87BA9A}" srcOrd="8" destOrd="0" presId="urn:microsoft.com/office/officeart/2018/2/layout/IconVerticalSolidList"/>
    <dgm:cxn modelId="{BCD41423-9CC8-428B-B9CB-3CBC370E1D48}" type="presParOf" srcId="{AF929B8C-5470-4DA1-A828-2C86AA87BA9A}" destId="{0E7DD546-8342-476A-A965-AE676CD811D2}" srcOrd="0" destOrd="0" presId="urn:microsoft.com/office/officeart/2018/2/layout/IconVerticalSolidList"/>
    <dgm:cxn modelId="{A1BA3713-319D-495F-9A66-A4B8A5FB412E}" type="presParOf" srcId="{AF929B8C-5470-4DA1-A828-2C86AA87BA9A}" destId="{78E51B98-248F-4326-BB83-651D32E0DBFE}" srcOrd="1" destOrd="0" presId="urn:microsoft.com/office/officeart/2018/2/layout/IconVerticalSolidList"/>
    <dgm:cxn modelId="{34DFEC71-CD0B-4285-A9A5-D04FCC6098C9}" type="presParOf" srcId="{AF929B8C-5470-4DA1-A828-2C86AA87BA9A}" destId="{01673295-0D95-43DB-AB7D-606A3EE46ADC}" srcOrd="2" destOrd="0" presId="urn:microsoft.com/office/officeart/2018/2/layout/IconVerticalSolidList"/>
    <dgm:cxn modelId="{6D263F82-135C-45F3-A39E-394CCF82599B}" type="presParOf" srcId="{AF929B8C-5470-4DA1-A828-2C86AA87BA9A}" destId="{5C220924-DD72-4F67-96D8-2F85FCF316BF}" srcOrd="3" destOrd="0" presId="urn:microsoft.com/office/officeart/2018/2/layout/IconVerticalSolidList"/>
    <dgm:cxn modelId="{6490218A-9610-4465-9B69-236B3F4DA8A8}" type="presParOf" srcId="{4229D13F-1D47-4FEB-9653-04A3BE0587C4}" destId="{865CE885-0B5E-453B-B32F-1CA295629A53}" srcOrd="9" destOrd="0" presId="urn:microsoft.com/office/officeart/2018/2/layout/IconVerticalSolidList"/>
    <dgm:cxn modelId="{453A560A-EC06-465C-9E6E-F128DA4D67BC}" type="presParOf" srcId="{4229D13F-1D47-4FEB-9653-04A3BE0587C4}" destId="{FD2CEF6B-99E2-411C-A695-BAFA5EFE6EF5}" srcOrd="10" destOrd="0" presId="urn:microsoft.com/office/officeart/2018/2/layout/IconVerticalSolidList"/>
    <dgm:cxn modelId="{33D6DB49-5EB8-4E0A-825E-19224B5E411D}" type="presParOf" srcId="{FD2CEF6B-99E2-411C-A695-BAFA5EFE6EF5}" destId="{CA5971C4-C69F-4D1D-A7E6-F90BB89D1A48}" srcOrd="0" destOrd="0" presId="urn:microsoft.com/office/officeart/2018/2/layout/IconVerticalSolidList"/>
    <dgm:cxn modelId="{FE298595-27AC-4C2F-87E3-E9DF324BC329}" type="presParOf" srcId="{FD2CEF6B-99E2-411C-A695-BAFA5EFE6EF5}" destId="{1BB39E62-1E52-4DF4-8C31-13C7FAD8DFD4}" srcOrd="1" destOrd="0" presId="urn:microsoft.com/office/officeart/2018/2/layout/IconVerticalSolidList"/>
    <dgm:cxn modelId="{27482EC9-CC1E-48D8-A15E-2F3308A8E807}" type="presParOf" srcId="{FD2CEF6B-99E2-411C-A695-BAFA5EFE6EF5}" destId="{AD928320-5B9C-4ADE-97C0-47A8B8F0FF50}" srcOrd="2" destOrd="0" presId="urn:microsoft.com/office/officeart/2018/2/layout/IconVerticalSolidList"/>
    <dgm:cxn modelId="{B306E85A-6EAA-4F94-8BC9-0A50D7F43374}" type="presParOf" srcId="{FD2CEF6B-99E2-411C-A695-BAFA5EFE6EF5}" destId="{1A9F7D1B-6FE6-4B3F-A816-6CBE971EDBC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2D6AE-526A-4D1C-8F6F-CE58A7867384}">
      <dsp:nvSpPr>
        <dsp:cNvPr id="0" name=""/>
        <dsp:cNvSpPr/>
      </dsp:nvSpPr>
      <dsp:spPr>
        <a:xfrm>
          <a:off x="0" y="689"/>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3638F6-B5CB-4A1B-A28B-FA1994F48C96}">
      <dsp:nvSpPr>
        <dsp:cNvPr id="0" name=""/>
        <dsp:cNvSpPr/>
      </dsp:nvSpPr>
      <dsp:spPr>
        <a:xfrm>
          <a:off x="0" y="68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US" sz="5000" kern="1200" dirty="0">
              <a:solidFill>
                <a:srgbClr val="000000"/>
              </a:solidFill>
            </a:rPr>
            <a:t>I. History</a:t>
          </a:r>
        </a:p>
      </dsp:txBody>
      <dsp:txXfrm>
        <a:off x="0" y="689"/>
        <a:ext cx="6797675" cy="1129706"/>
      </dsp:txXfrm>
    </dsp:sp>
    <dsp:sp modelId="{705A58BD-B69A-4759-BF69-653202525738}">
      <dsp:nvSpPr>
        <dsp:cNvPr id="0" name=""/>
        <dsp:cNvSpPr/>
      </dsp:nvSpPr>
      <dsp:spPr>
        <a:xfrm>
          <a:off x="0" y="1130396"/>
          <a:ext cx="6797675" cy="0"/>
        </a:xfrm>
        <a:prstGeom prst="line">
          <a:avLst/>
        </a:prstGeom>
        <a:solidFill>
          <a:schemeClr val="accent2">
            <a:hueOff val="-1900838"/>
            <a:satOff val="4878"/>
            <a:lumOff val="-4902"/>
            <a:alphaOff val="0"/>
          </a:schemeClr>
        </a:solidFill>
        <a:ln w="15875" cap="flat" cmpd="sng" algn="ctr">
          <a:solidFill>
            <a:schemeClr val="accent2">
              <a:hueOff val="-1900838"/>
              <a:satOff val="4878"/>
              <a:lumOff val="-49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19AAB-254C-4821-8648-6F135B232F90}">
      <dsp:nvSpPr>
        <dsp:cNvPr id="0" name=""/>
        <dsp:cNvSpPr/>
      </dsp:nvSpPr>
      <dsp:spPr>
        <a:xfrm>
          <a:off x="0" y="1130396"/>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US" sz="5000" kern="1200" dirty="0">
              <a:solidFill>
                <a:srgbClr val="000000"/>
              </a:solidFill>
            </a:rPr>
            <a:t>II. Role of Counties</a:t>
          </a:r>
        </a:p>
      </dsp:txBody>
      <dsp:txXfrm>
        <a:off x="0" y="1130396"/>
        <a:ext cx="6797675" cy="1129706"/>
      </dsp:txXfrm>
    </dsp:sp>
    <dsp:sp modelId="{B1E4F4D0-5409-436D-ABD1-10935703D69B}">
      <dsp:nvSpPr>
        <dsp:cNvPr id="0" name=""/>
        <dsp:cNvSpPr/>
      </dsp:nvSpPr>
      <dsp:spPr>
        <a:xfrm>
          <a:off x="0" y="2260102"/>
          <a:ext cx="6797675" cy="0"/>
        </a:xfrm>
        <a:prstGeom prst="line">
          <a:avLst/>
        </a:prstGeom>
        <a:solidFill>
          <a:schemeClr val="accent2">
            <a:hueOff val="-3801676"/>
            <a:satOff val="9757"/>
            <a:lumOff val="-9804"/>
            <a:alphaOff val="0"/>
          </a:schemeClr>
        </a:solidFill>
        <a:ln w="15875" cap="flat" cmpd="sng" algn="ctr">
          <a:solidFill>
            <a:schemeClr val="accent2">
              <a:hueOff val="-3801676"/>
              <a:satOff val="9757"/>
              <a:lumOff val="-9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05EC7A-E4F1-4A2B-9468-BC6726D7738C}">
      <dsp:nvSpPr>
        <dsp:cNvPr id="0" name=""/>
        <dsp:cNvSpPr/>
      </dsp:nvSpPr>
      <dsp:spPr>
        <a:xfrm>
          <a:off x="0" y="2260102"/>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US" sz="5000" kern="1200" dirty="0">
              <a:solidFill>
                <a:srgbClr val="000000"/>
              </a:solidFill>
            </a:rPr>
            <a:t>III. Emerging Issues</a:t>
          </a:r>
        </a:p>
      </dsp:txBody>
      <dsp:txXfrm>
        <a:off x="0" y="2260102"/>
        <a:ext cx="6797675" cy="1129706"/>
      </dsp:txXfrm>
    </dsp:sp>
    <dsp:sp modelId="{BC1832F1-49E9-42F2-A876-59EC2B3CCFCE}">
      <dsp:nvSpPr>
        <dsp:cNvPr id="0" name=""/>
        <dsp:cNvSpPr/>
      </dsp:nvSpPr>
      <dsp:spPr>
        <a:xfrm>
          <a:off x="0" y="3389809"/>
          <a:ext cx="6797675" cy="0"/>
        </a:xfrm>
        <a:prstGeom prst="line">
          <a:avLst/>
        </a:prstGeom>
        <a:solidFill>
          <a:schemeClr val="accent2">
            <a:hueOff val="-5702514"/>
            <a:satOff val="14635"/>
            <a:lumOff val="-14706"/>
            <a:alphaOff val="0"/>
          </a:schemeClr>
        </a:solidFill>
        <a:ln w="15875" cap="flat" cmpd="sng" algn="ctr">
          <a:solidFill>
            <a:schemeClr val="accent2">
              <a:hueOff val="-5702514"/>
              <a:satOff val="14635"/>
              <a:lumOff val="-147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34C811-5340-41E5-8904-3FED79948012}">
      <dsp:nvSpPr>
        <dsp:cNvPr id="0" name=""/>
        <dsp:cNvSpPr/>
      </dsp:nvSpPr>
      <dsp:spPr>
        <a:xfrm>
          <a:off x="0" y="338980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US" sz="5000" kern="1200" dirty="0">
              <a:solidFill>
                <a:srgbClr val="000000"/>
              </a:solidFill>
            </a:rPr>
            <a:t>IV. About CCI &amp; Affiliates</a:t>
          </a:r>
        </a:p>
      </dsp:txBody>
      <dsp:txXfrm>
        <a:off x="0" y="3389809"/>
        <a:ext cx="6797675" cy="1129706"/>
      </dsp:txXfrm>
    </dsp:sp>
    <dsp:sp modelId="{778C9BF7-AF79-4184-B1F5-CC0EA195F245}">
      <dsp:nvSpPr>
        <dsp:cNvPr id="0" name=""/>
        <dsp:cNvSpPr/>
      </dsp:nvSpPr>
      <dsp:spPr>
        <a:xfrm>
          <a:off x="0" y="4519515"/>
          <a:ext cx="6797675" cy="0"/>
        </a:xfrm>
        <a:prstGeom prst="line">
          <a:avLst/>
        </a:prstGeom>
        <a:solidFill>
          <a:schemeClr val="accent2">
            <a:hueOff val="-7603352"/>
            <a:satOff val="19513"/>
            <a:lumOff val="-19608"/>
            <a:alphaOff val="0"/>
          </a:schemeClr>
        </a:solidFill>
        <a:ln w="15875" cap="flat" cmpd="sng" algn="ctr">
          <a:solidFill>
            <a:schemeClr val="accent2">
              <a:hueOff val="-7603352"/>
              <a:satOff val="19513"/>
              <a:lumOff val="-19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DA0726-7A54-4AD7-B22D-DA7B3B0A504C}">
      <dsp:nvSpPr>
        <dsp:cNvPr id="0" name=""/>
        <dsp:cNvSpPr/>
      </dsp:nvSpPr>
      <dsp:spPr>
        <a:xfrm>
          <a:off x="0" y="4519515"/>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US" sz="5000" kern="1200" dirty="0">
              <a:solidFill>
                <a:srgbClr val="000000"/>
              </a:solidFill>
            </a:rPr>
            <a:t>V. Q &amp; A</a:t>
          </a:r>
        </a:p>
      </dsp:txBody>
      <dsp:txXfrm>
        <a:off x="0" y="4519515"/>
        <a:ext cx="6797675" cy="11297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AFDE4F-3DD4-49C6-B4CB-F00F2F165301}">
      <dsp:nvSpPr>
        <dsp:cNvPr id="0" name=""/>
        <dsp:cNvSpPr/>
      </dsp:nvSpPr>
      <dsp:spPr>
        <a:xfrm>
          <a:off x="0" y="4020"/>
          <a:ext cx="7600340" cy="8563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55707-9D9B-48FE-8591-DC2D4AE1F565}">
      <dsp:nvSpPr>
        <dsp:cNvPr id="0" name=""/>
        <dsp:cNvSpPr/>
      </dsp:nvSpPr>
      <dsp:spPr>
        <a:xfrm>
          <a:off x="259046" y="196699"/>
          <a:ext cx="470993" cy="4709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F90473-92CE-498B-BE5B-D9E8FE5B1DAE}">
      <dsp:nvSpPr>
        <dsp:cNvPr id="0" name=""/>
        <dsp:cNvSpPr/>
      </dsp:nvSpPr>
      <dsp:spPr>
        <a:xfrm>
          <a:off x="989087" y="4020"/>
          <a:ext cx="3420153" cy="856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31" tIns="90631" rIns="90631" bIns="90631" numCol="1" spcCol="1270" anchor="ctr" anchorCtr="0">
          <a:noAutofit/>
        </a:bodyPr>
        <a:lstStyle/>
        <a:p>
          <a:pPr marL="0" lvl="0" indent="0" algn="l" defTabSz="844550">
            <a:lnSpc>
              <a:spcPct val="100000"/>
            </a:lnSpc>
            <a:spcBef>
              <a:spcPct val="0"/>
            </a:spcBef>
            <a:spcAft>
              <a:spcPct val="35000"/>
            </a:spcAft>
            <a:buNone/>
          </a:pPr>
          <a:r>
            <a:rPr lang="en-US" sz="1900" kern="1200" dirty="0">
              <a:solidFill>
                <a:srgbClr val="000000"/>
              </a:solidFill>
            </a:rPr>
            <a:t>County Manager/Administrator</a:t>
          </a:r>
        </a:p>
      </dsp:txBody>
      <dsp:txXfrm>
        <a:off x="989087" y="4020"/>
        <a:ext cx="3420153" cy="856352"/>
      </dsp:txXfrm>
    </dsp:sp>
    <dsp:sp modelId="{BA176407-DBB0-43D1-84C4-4B46F6297247}">
      <dsp:nvSpPr>
        <dsp:cNvPr id="0" name=""/>
        <dsp:cNvSpPr/>
      </dsp:nvSpPr>
      <dsp:spPr>
        <a:xfrm>
          <a:off x="4409240" y="4020"/>
          <a:ext cx="3191099" cy="856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31" tIns="90631" rIns="90631" bIns="90631" numCol="1" spcCol="1270" anchor="ctr" anchorCtr="0">
          <a:noAutofit/>
        </a:bodyPr>
        <a:lstStyle/>
        <a:p>
          <a:pPr marL="0" lvl="0" indent="0" algn="l" defTabSz="800100">
            <a:lnSpc>
              <a:spcPct val="100000"/>
            </a:lnSpc>
            <a:spcBef>
              <a:spcPct val="0"/>
            </a:spcBef>
            <a:spcAft>
              <a:spcPct val="35000"/>
            </a:spcAft>
            <a:buNone/>
          </a:pPr>
          <a:endParaRPr lang="en-US" sz="1800" kern="1200" dirty="0">
            <a:solidFill>
              <a:srgbClr val="000000"/>
            </a:solidFill>
          </a:endParaRPr>
        </a:p>
      </dsp:txBody>
      <dsp:txXfrm>
        <a:off x="4409240" y="4020"/>
        <a:ext cx="3191099" cy="856352"/>
      </dsp:txXfrm>
    </dsp:sp>
    <dsp:sp modelId="{F8437971-0C2C-4DD7-9187-43911B2053A8}">
      <dsp:nvSpPr>
        <dsp:cNvPr id="0" name=""/>
        <dsp:cNvSpPr/>
      </dsp:nvSpPr>
      <dsp:spPr>
        <a:xfrm>
          <a:off x="0" y="1074461"/>
          <a:ext cx="7600340" cy="8563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90E2A4-916D-4DF9-873C-925FF1842F1E}">
      <dsp:nvSpPr>
        <dsp:cNvPr id="0" name=""/>
        <dsp:cNvSpPr/>
      </dsp:nvSpPr>
      <dsp:spPr>
        <a:xfrm>
          <a:off x="259046" y="1267140"/>
          <a:ext cx="470993" cy="4709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AF1653-26B3-4DCB-8A59-6AB7E8A90E13}">
      <dsp:nvSpPr>
        <dsp:cNvPr id="0" name=""/>
        <dsp:cNvSpPr/>
      </dsp:nvSpPr>
      <dsp:spPr>
        <a:xfrm>
          <a:off x="989087" y="1074461"/>
          <a:ext cx="6611252" cy="856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31" tIns="90631" rIns="90631" bIns="90631" numCol="1" spcCol="1270" anchor="ctr" anchorCtr="0">
          <a:noAutofit/>
        </a:bodyPr>
        <a:lstStyle/>
        <a:p>
          <a:pPr marL="0" lvl="0" indent="0" algn="l" defTabSz="844550">
            <a:lnSpc>
              <a:spcPct val="100000"/>
            </a:lnSpc>
            <a:spcBef>
              <a:spcPct val="0"/>
            </a:spcBef>
            <a:spcAft>
              <a:spcPct val="35000"/>
            </a:spcAft>
            <a:buNone/>
          </a:pPr>
          <a:r>
            <a:rPr lang="en-US" sz="1900" kern="1200">
              <a:solidFill>
                <a:srgbClr val="000000"/>
              </a:solidFill>
            </a:rPr>
            <a:t>County Attorney</a:t>
          </a:r>
        </a:p>
      </dsp:txBody>
      <dsp:txXfrm>
        <a:off x="989087" y="1074461"/>
        <a:ext cx="6611252" cy="856352"/>
      </dsp:txXfrm>
    </dsp:sp>
    <dsp:sp modelId="{8BE545EB-9C8E-4CF6-8100-751FAB043422}">
      <dsp:nvSpPr>
        <dsp:cNvPr id="0" name=""/>
        <dsp:cNvSpPr/>
      </dsp:nvSpPr>
      <dsp:spPr>
        <a:xfrm>
          <a:off x="0" y="2144901"/>
          <a:ext cx="7600340" cy="8563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F8A5D6-E87C-471F-B8D0-AB88381412C8}">
      <dsp:nvSpPr>
        <dsp:cNvPr id="0" name=""/>
        <dsp:cNvSpPr/>
      </dsp:nvSpPr>
      <dsp:spPr>
        <a:xfrm>
          <a:off x="259046" y="2337581"/>
          <a:ext cx="470993" cy="4709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0581A8-215A-48D6-8068-4A0D2930EB06}">
      <dsp:nvSpPr>
        <dsp:cNvPr id="0" name=""/>
        <dsp:cNvSpPr/>
      </dsp:nvSpPr>
      <dsp:spPr>
        <a:xfrm>
          <a:off x="989087" y="2144901"/>
          <a:ext cx="6611252" cy="856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31" tIns="90631" rIns="90631" bIns="90631" numCol="1" spcCol="1270" anchor="ctr" anchorCtr="0">
          <a:noAutofit/>
        </a:bodyPr>
        <a:lstStyle/>
        <a:p>
          <a:pPr marL="0" lvl="0" indent="0" algn="l" defTabSz="844550">
            <a:lnSpc>
              <a:spcPct val="100000"/>
            </a:lnSpc>
            <a:spcBef>
              <a:spcPct val="0"/>
            </a:spcBef>
            <a:spcAft>
              <a:spcPct val="35000"/>
            </a:spcAft>
            <a:buNone/>
          </a:pPr>
          <a:r>
            <a:rPr lang="en-US" sz="1900" kern="1200">
              <a:solidFill>
                <a:srgbClr val="000000"/>
              </a:solidFill>
            </a:rPr>
            <a:t>County Human Services Director</a:t>
          </a:r>
        </a:p>
      </dsp:txBody>
      <dsp:txXfrm>
        <a:off x="989087" y="2144901"/>
        <a:ext cx="6611252" cy="856352"/>
      </dsp:txXfrm>
    </dsp:sp>
    <dsp:sp modelId="{8BC9C504-1AEE-4388-9EBE-B81192FDC33A}">
      <dsp:nvSpPr>
        <dsp:cNvPr id="0" name=""/>
        <dsp:cNvSpPr/>
      </dsp:nvSpPr>
      <dsp:spPr>
        <a:xfrm>
          <a:off x="0" y="3215342"/>
          <a:ext cx="7600340" cy="8563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583400-4C27-4A56-8FD2-395E1B07E2B0}">
      <dsp:nvSpPr>
        <dsp:cNvPr id="0" name=""/>
        <dsp:cNvSpPr/>
      </dsp:nvSpPr>
      <dsp:spPr>
        <a:xfrm>
          <a:off x="259046" y="3408021"/>
          <a:ext cx="470993" cy="4709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EBF839-3ACB-4515-B3D5-16060FBE3E35}">
      <dsp:nvSpPr>
        <dsp:cNvPr id="0" name=""/>
        <dsp:cNvSpPr/>
      </dsp:nvSpPr>
      <dsp:spPr>
        <a:xfrm>
          <a:off x="989087" y="3215342"/>
          <a:ext cx="6611252" cy="856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31" tIns="90631" rIns="90631" bIns="90631" numCol="1" spcCol="1270" anchor="ctr" anchorCtr="0">
          <a:noAutofit/>
        </a:bodyPr>
        <a:lstStyle/>
        <a:p>
          <a:pPr marL="0" lvl="0" indent="0" algn="l" defTabSz="844550">
            <a:lnSpc>
              <a:spcPct val="100000"/>
            </a:lnSpc>
            <a:spcBef>
              <a:spcPct val="0"/>
            </a:spcBef>
            <a:spcAft>
              <a:spcPct val="35000"/>
            </a:spcAft>
            <a:buNone/>
          </a:pPr>
          <a:r>
            <a:rPr lang="en-US" sz="1900" kern="1200">
              <a:solidFill>
                <a:srgbClr val="000000"/>
              </a:solidFill>
            </a:rPr>
            <a:t>County Road &amp; Bridge Supervisor</a:t>
          </a:r>
        </a:p>
      </dsp:txBody>
      <dsp:txXfrm>
        <a:off x="989087" y="3215342"/>
        <a:ext cx="6611252" cy="856352"/>
      </dsp:txXfrm>
    </dsp:sp>
    <dsp:sp modelId="{F3DD8B01-CA2D-4CE9-A762-5CEAC955CD77}">
      <dsp:nvSpPr>
        <dsp:cNvPr id="0" name=""/>
        <dsp:cNvSpPr/>
      </dsp:nvSpPr>
      <dsp:spPr>
        <a:xfrm>
          <a:off x="0" y="4285783"/>
          <a:ext cx="7600340" cy="8563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9FE2C1-240C-4F0D-85A5-F71574B7F14E}">
      <dsp:nvSpPr>
        <dsp:cNvPr id="0" name=""/>
        <dsp:cNvSpPr/>
      </dsp:nvSpPr>
      <dsp:spPr>
        <a:xfrm>
          <a:off x="259046" y="4478462"/>
          <a:ext cx="470993" cy="47099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29F426-11FE-41B5-AA42-4F69F8E2E64D}">
      <dsp:nvSpPr>
        <dsp:cNvPr id="0" name=""/>
        <dsp:cNvSpPr/>
      </dsp:nvSpPr>
      <dsp:spPr>
        <a:xfrm>
          <a:off x="989087" y="4285783"/>
          <a:ext cx="6611252" cy="856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31" tIns="90631" rIns="90631" bIns="90631" numCol="1" spcCol="1270" anchor="ctr" anchorCtr="0">
          <a:noAutofit/>
        </a:bodyPr>
        <a:lstStyle/>
        <a:p>
          <a:pPr marL="0" lvl="0" indent="0" algn="l" defTabSz="844550">
            <a:lnSpc>
              <a:spcPct val="100000"/>
            </a:lnSpc>
            <a:spcBef>
              <a:spcPct val="0"/>
            </a:spcBef>
            <a:spcAft>
              <a:spcPct val="35000"/>
            </a:spcAft>
            <a:buNone/>
          </a:pPr>
          <a:r>
            <a:rPr lang="en-US" sz="1900" kern="1200">
              <a:solidFill>
                <a:srgbClr val="000000"/>
              </a:solidFill>
            </a:rPr>
            <a:t>County Public Health Director</a:t>
          </a:r>
        </a:p>
      </dsp:txBody>
      <dsp:txXfrm>
        <a:off x="989087" y="4285783"/>
        <a:ext cx="6611252" cy="856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60EBE-02FB-48E2-9E50-B9F7919A9ADA}">
      <dsp:nvSpPr>
        <dsp:cNvPr id="0" name=""/>
        <dsp:cNvSpPr/>
      </dsp:nvSpPr>
      <dsp:spPr>
        <a:xfrm>
          <a:off x="0" y="733"/>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ED13CD-9524-4E2A-A0EF-624E548F126D}">
      <dsp:nvSpPr>
        <dsp:cNvPr id="0" name=""/>
        <dsp:cNvSpPr/>
      </dsp:nvSpPr>
      <dsp:spPr>
        <a:xfrm>
          <a:off x="186344" y="139336"/>
          <a:ext cx="338807" cy="3388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760EFF-3163-4877-80FC-11F169AEE17F}">
      <dsp:nvSpPr>
        <dsp:cNvPr id="0" name=""/>
        <dsp:cNvSpPr/>
      </dsp:nvSpPr>
      <dsp:spPr>
        <a:xfrm>
          <a:off x="711496" y="733"/>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Elections </a:t>
          </a:r>
        </a:p>
      </dsp:txBody>
      <dsp:txXfrm>
        <a:off x="711496" y="733"/>
        <a:ext cx="6562437" cy="616014"/>
      </dsp:txXfrm>
    </dsp:sp>
    <dsp:sp modelId="{D5202667-EF26-4B4D-A6B6-F969937119FB}">
      <dsp:nvSpPr>
        <dsp:cNvPr id="0" name=""/>
        <dsp:cNvSpPr/>
      </dsp:nvSpPr>
      <dsp:spPr>
        <a:xfrm>
          <a:off x="0" y="770751"/>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ECF7A3-FABC-4DF4-8271-DB018A9304E9}">
      <dsp:nvSpPr>
        <dsp:cNvPr id="0" name=""/>
        <dsp:cNvSpPr/>
      </dsp:nvSpPr>
      <dsp:spPr>
        <a:xfrm>
          <a:off x="186344" y="909354"/>
          <a:ext cx="338807" cy="3388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4C9017-C218-4BD1-8CCF-EECF13ED8239}">
      <dsp:nvSpPr>
        <dsp:cNvPr id="0" name=""/>
        <dsp:cNvSpPr/>
      </dsp:nvSpPr>
      <dsp:spPr>
        <a:xfrm>
          <a:off x="711496" y="770751"/>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Property assessment and taxation </a:t>
          </a:r>
        </a:p>
      </dsp:txBody>
      <dsp:txXfrm>
        <a:off x="711496" y="770751"/>
        <a:ext cx="6562437" cy="616014"/>
      </dsp:txXfrm>
    </dsp:sp>
    <dsp:sp modelId="{D67474C0-1092-4562-953E-F17D403E2D5A}">
      <dsp:nvSpPr>
        <dsp:cNvPr id="0" name=""/>
        <dsp:cNvSpPr/>
      </dsp:nvSpPr>
      <dsp:spPr>
        <a:xfrm>
          <a:off x="0" y="1540769"/>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0CF9C-DCAB-4C42-8C98-29E3EEA23F6A}">
      <dsp:nvSpPr>
        <dsp:cNvPr id="0" name=""/>
        <dsp:cNvSpPr/>
      </dsp:nvSpPr>
      <dsp:spPr>
        <a:xfrm>
          <a:off x="186344" y="1679372"/>
          <a:ext cx="338807" cy="33880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6ECBF2-DCA2-4491-9FC8-B68556714A98}">
      <dsp:nvSpPr>
        <dsp:cNvPr id="0" name=""/>
        <dsp:cNvSpPr/>
      </dsp:nvSpPr>
      <dsp:spPr>
        <a:xfrm>
          <a:off x="711496" y="1540769"/>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Human services and public health </a:t>
          </a:r>
        </a:p>
      </dsp:txBody>
      <dsp:txXfrm>
        <a:off x="711496" y="1540769"/>
        <a:ext cx="6562437" cy="616014"/>
      </dsp:txXfrm>
    </dsp:sp>
    <dsp:sp modelId="{F8A49D4F-9DFC-42AA-9154-D8F58DE6901A}">
      <dsp:nvSpPr>
        <dsp:cNvPr id="0" name=""/>
        <dsp:cNvSpPr/>
      </dsp:nvSpPr>
      <dsp:spPr>
        <a:xfrm>
          <a:off x="0" y="2310787"/>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9DBA56-09BB-4678-BD40-8C5AF58543F2}">
      <dsp:nvSpPr>
        <dsp:cNvPr id="0" name=""/>
        <dsp:cNvSpPr/>
      </dsp:nvSpPr>
      <dsp:spPr>
        <a:xfrm>
          <a:off x="186344" y="2449390"/>
          <a:ext cx="338807" cy="3388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D3037A-22A7-47D8-9C58-BE763B840BEE}">
      <dsp:nvSpPr>
        <dsp:cNvPr id="0" name=""/>
        <dsp:cNvSpPr/>
      </dsp:nvSpPr>
      <dsp:spPr>
        <a:xfrm>
          <a:off x="711496" y="2310787"/>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Law enforcement and public safety </a:t>
          </a:r>
        </a:p>
      </dsp:txBody>
      <dsp:txXfrm>
        <a:off x="711496" y="2310787"/>
        <a:ext cx="6562437" cy="616014"/>
      </dsp:txXfrm>
    </dsp:sp>
    <dsp:sp modelId="{417CE5D5-D9A6-4224-81F6-3A32AA582EA1}">
      <dsp:nvSpPr>
        <dsp:cNvPr id="0" name=""/>
        <dsp:cNvSpPr/>
      </dsp:nvSpPr>
      <dsp:spPr>
        <a:xfrm>
          <a:off x="0" y="3080805"/>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5D14A4-1F27-426F-A3B1-C63C3A6C7DA6}">
      <dsp:nvSpPr>
        <dsp:cNvPr id="0" name=""/>
        <dsp:cNvSpPr/>
      </dsp:nvSpPr>
      <dsp:spPr>
        <a:xfrm>
          <a:off x="186344" y="3219409"/>
          <a:ext cx="338807" cy="33880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A3D494-2CC7-4880-8E7F-C85C889E0CA1}">
      <dsp:nvSpPr>
        <dsp:cNvPr id="0" name=""/>
        <dsp:cNvSpPr/>
      </dsp:nvSpPr>
      <dsp:spPr>
        <a:xfrm>
          <a:off x="711496" y="3080805"/>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Courthouses and district attorneys </a:t>
          </a:r>
        </a:p>
      </dsp:txBody>
      <dsp:txXfrm>
        <a:off x="711496" y="3080805"/>
        <a:ext cx="6562437" cy="616014"/>
      </dsp:txXfrm>
    </dsp:sp>
    <dsp:sp modelId="{A7ECE9FF-9ED7-4EDF-8824-6176BE749128}">
      <dsp:nvSpPr>
        <dsp:cNvPr id="0" name=""/>
        <dsp:cNvSpPr/>
      </dsp:nvSpPr>
      <dsp:spPr>
        <a:xfrm>
          <a:off x="0" y="3850823"/>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999CE3-5F68-4F02-9804-46AC75B6DCCF}">
      <dsp:nvSpPr>
        <dsp:cNvPr id="0" name=""/>
        <dsp:cNvSpPr/>
      </dsp:nvSpPr>
      <dsp:spPr>
        <a:xfrm>
          <a:off x="186344" y="3989427"/>
          <a:ext cx="338807" cy="33880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257B0B-4395-4CF9-9346-5AF84B6880A9}">
      <dsp:nvSpPr>
        <dsp:cNvPr id="0" name=""/>
        <dsp:cNvSpPr/>
      </dsp:nvSpPr>
      <dsp:spPr>
        <a:xfrm>
          <a:off x="711496" y="3850823"/>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Motor vehicle - license plates and registration </a:t>
          </a:r>
        </a:p>
      </dsp:txBody>
      <dsp:txXfrm>
        <a:off x="711496" y="3850823"/>
        <a:ext cx="6562437" cy="616014"/>
      </dsp:txXfrm>
    </dsp:sp>
    <dsp:sp modelId="{B58787D8-0149-40F5-8D68-938EBCA31EBC}">
      <dsp:nvSpPr>
        <dsp:cNvPr id="0" name=""/>
        <dsp:cNvSpPr/>
      </dsp:nvSpPr>
      <dsp:spPr>
        <a:xfrm>
          <a:off x="0" y="4620842"/>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7BF553-CF72-4B8A-A4CC-65D071463E08}">
      <dsp:nvSpPr>
        <dsp:cNvPr id="0" name=""/>
        <dsp:cNvSpPr/>
      </dsp:nvSpPr>
      <dsp:spPr>
        <a:xfrm>
          <a:off x="186344" y="4759445"/>
          <a:ext cx="338807" cy="33880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892202-5757-4EAC-81A3-62AEF5A8DB48}">
      <dsp:nvSpPr>
        <dsp:cNvPr id="0" name=""/>
        <dsp:cNvSpPr/>
      </dsp:nvSpPr>
      <dsp:spPr>
        <a:xfrm>
          <a:off x="711496" y="4620842"/>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Road and bridge construction/maintenance </a:t>
          </a:r>
        </a:p>
      </dsp:txBody>
      <dsp:txXfrm>
        <a:off x="711496" y="4620842"/>
        <a:ext cx="6562437" cy="616014"/>
      </dsp:txXfrm>
    </dsp:sp>
    <dsp:sp modelId="{87694641-BD19-4D51-87E1-93728C8ED004}">
      <dsp:nvSpPr>
        <dsp:cNvPr id="0" name=""/>
        <dsp:cNvSpPr/>
      </dsp:nvSpPr>
      <dsp:spPr>
        <a:xfrm>
          <a:off x="0" y="5390860"/>
          <a:ext cx="7273934" cy="6160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3DE19-8A63-442F-A1BD-B446B0B973A0}">
      <dsp:nvSpPr>
        <dsp:cNvPr id="0" name=""/>
        <dsp:cNvSpPr/>
      </dsp:nvSpPr>
      <dsp:spPr>
        <a:xfrm>
          <a:off x="186344" y="5529463"/>
          <a:ext cx="338807" cy="33880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C69B0F-3A3C-4690-8990-764ED34AB304}">
      <dsp:nvSpPr>
        <dsp:cNvPr id="0" name=""/>
        <dsp:cNvSpPr/>
      </dsp:nvSpPr>
      <dsp:spPr>
        <a:xfrm>
          <a:off x="711496" y="5390860"/>
          <a:ext cx="6562437" cy="6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95" tIns="65195" rIns="65195" bIns="65195" numCol="1" spcCol="1270" anchor="ctr" anchorCtr="0">
          <a:noAutofit/>
        </a:bodyPr>
        <a:lstStyle/>
        <a:p>
          <a:pPr marL="0" lvl="0" indent="0" algn="l" defTabSz="889000">
            <a:lnSpc>
              <a:spcPct val="100000"/>
            </a:lnSpc>
            <a:spcBef>
              <a:spcPct val="0"/>
            </a:spcBef>
            <a:spcAft>
              <a:spcPct val="35000"/>
            </a:spcAft>
            <a:buNone/>
          </a:pPr>
          <a:r>
            <a:rPr lang="en-US" sz="2000" kern="1200">
              <a:solidFill>
                <a:srgbClr val="000000"/>
              </a:solidFill>
            </a:rPr>
            <a:t>Emergency Management (wildfire, flood, etc.)</a:t>
          </a:r>
        </a:p>
      </dsp:txBody>
      <dsp:txXfrm>
        <a:off x="711496" y="5390860"/>
        <a:ext cx="6562437" cy="6160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92300-2971-4C05-91BC-262EF3D20DB3}">
      <dsp:nvSpPr>
        <dsp:cNvPr id="0" name=""/>
        <dsp:cNvSpPr/>
      </dsp:nvSpPr>
      <dsp:spPr>
        <a:xfrm>
          <a:off x="0" y="1827"/>
          <a:ext cx="6797675" cy="77879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E4F69-8936-4B12-BF19-091EC41078DE}">
      <dsp:nvSpPr>
        <dsp:cNvPr id="0" name=""/>
        <dsp:cNvSpPr/>
      </dsp:nvSpPr>
      <dsp:spPr>
        <a:xfrm>
          <a:off x="235585" y="177056"/>
          <a:ext cx="428336" cy="4283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15E27D-52E4-4B3F-B678-5F6BEF56CBCC}">
      <dsp:nvSpPr>
        <dsp:cNvPr id="0" name=""/>
        <dsp:cNvSpPr/>
      </dsp:nvSpPr>
      <dsp:spPr>
        <a:xfrm>
          <a:off x="899507" y="1827"/>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00100">
            <a:lnSpc>
              <a:spcPct val="100000"/>
            </a:lnSpc>
            <a:spcBef>
              <a:spcPct val="0"/>
            </a:spcBef>
            <a:spcAft>
              <a:spcPct val="35000"/>
            </a:spcAft>
            <a:buNone/>
          </a:pPr>
          <a:r>
            <a:rPr lang="en-US" sz="1800" kern="1200" dirty="0">
              <a:solidFill>
                <a:srgbClr val="000000"/>
              </a:solidFill>
            </a:rPr>
            <a:t>PROPERTY TAX is a main revenue source for counties </a:t>
          </a:r>
        </a:p>
      </dsp:txBody>
      <dsp:txXfrm>
        <a:off x="899507" y="1827"/>
        <a:ext cx="5898167" cy="778794"/>
      </dsp:txXfrm>
    </dsp:sp>
    <dsp:sp modelId="{B8C6B973-D949-4C5C-AA43-35A6D70342DA}">
      <dsp:nvSpPr>
        <dsp:cNvPr id="0" name=""/>
        <dsp:cNvSpPr/>
      </dsp:nvSpPr>
      <dsp:spPr>
        <a:xfrm>
          <a:off x="0" y="975320"/>
          <a:ext cx="6797675" cy="77879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F69671-DE97-4DDF-A0B5-EB829C8F52DD}">
      <dsp:nvSpPr>
        <dsp:cNvPr id="0" name=""/>
        <dsp:cNvSpPr/>
      </dsp:nvSpPr>
      <dsp:spPr>
        <a:xfrm>
          <a:off x="235585" y="1150548"/>
          <a:ext cx="428336" cy="4283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7C49B4-C92D-409D-ADE6-03C84FC3C0B2}">
      <dsp:nvSpPr>
        <dsp:cNvPr id="0" name=""/>
        <dsp:cNvSpPr/>
      </dsp:nvSpPr>
      <dsp:spPr>
        <a:xfrm>
          <a:off x="899507" y="975320"/>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00000"/>
              </a:solidFill>
            </a:rPr>
            <a:t>Sales and excise tax authority (general and marijuana) </a:t>
          </a:r>
        </a:p>
      </dsp:txBody>
      <dsp:txXfrm>
        <a:off x="899507" y="975320"/>
        <a:ext cx="5898167" cy="778794"/>
      </dsp:txXfrm>
    </dsp:sp>
    <dsp:sp modelId="{7C0FCF66-A4FA-4F5C-B6A4-45D08A79EE3D}">
      <dsp:nvSpPr>
        <dsp:cNvPr id="0" name=""/>
        <dsp:cNvSpPr/>
      </dsp:nvSpPr>
      <dsp:spPr>
        <a:xfrm>
          <a:off x="0" y="1948812"/>
          <a:ext cx="6797675" cy="77879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F62892-0E59-4CC1-91F6-CF1DF3F52298}">
      <dsp:nvSpPr>
        <dsp:cNvPr id="0" name=""/>
        <dsp:cNvSpPr/>
      </dsp:nvSpPr>
      <dsp:spPr>
        <a:xfrm>
          <a:off x="235585" y="2124041"/>
          <a:ext cx="428336" cy="4283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509F41-FB19-477F-AB08-3A4E0201EDA1}">
      <dsp:nvSpPr>
        <dsp:cNvPr id="0" name=""/>
        <dsp:cNvSpPr/>
      </dsp:nvSpPr>
      <dsp:spPr>
        <a:xfrm>
          <a:off x="899507" y="1948812"/>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00000"/>
              </a:solidFill>
            </a:rPr>
            <a:t>Fees (Clerk’s Office, Land Use &amp; Development, etc.) </a:t>
          </a:r>
        </a:p>
      </dsp:txBody>
      <dsp:txXfrm>
        <a:off x="899507" y="1948812"/>
        <a:ext cx="5898167" cy="778794"/>
      </dsp:txXfrm>
    </dsp:sp>
    <dsp:sp modelId="{30DCBBC3-B899-49C6-81C4-9E7A52354623}">
      <dsp:nvSpPr>
        <dsp:cNvPr id="0" name=""/>
        <dsp:cNvSpPr/>
      </dsp:nvSpPr>
      <dsp:spPr>
        <a:xfrm>
          <a:off x="0" y="2922305"/>
          <a:ext cx="6797675" cy="77879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4608B6-4D88-4C2A-BD4B-BF75592D6670}">
      <dsp:nvSpPr>
        <dsp:cNvPr id="0" name=""/>
        <dsp:cNvSpPr/>
      </dsp:nvSpPr>
      <dsp:spPr>
        <a:xfrm>
          <a:off x="235585" y="3097533"/>
          <a:ext cx="428336" cy="4283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0CC42B-CE10-4E4D-A485-E763422C7227}">
      <dsp:nvSpPr>
        <dsp:cNvPr id="0" name=""/>
        <dsp:cNvSpPr/>
      </dsp:nvSpPr>
      <dsp:spPr>
        <a:xfrm>
          <a:off x="899507" y="2922305"/>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00100">
            <a:lnSpc>
              <a:spcPct val="100000"/>
            </a:lnSpc>
            <a:spcBef>
              <a:spcPct val="0"/>
            </a:spcBef>
            <a:spcAft>
              <a:spcPct val="35000"/>
            </a:spcAft>
            <a:buNone/>
          </a:pPr>
          <a:r>
            <a:rPr lang="en-US" sz="1800" kern="1200" dirty="0">
              <a:solidFill>
                <a:srgbClr val="000000"/>
              </a:solidFill>
            </a:rPr>
            <a:t>State funding (including HUTF {Highway Users Tax Fund} </a:t>
          </a:r>
          <a:r>
            <a:rPr lang="en-US" sz="1800" kern="1200" dirty="0" err="1">
              <a:solidFill>
                <a:srgbClr val="000000"/>
              </a:solidFill>
            </a:rPr>
            <a:t>shareback</a:t>
          </a:r>
          <a:r>
            <a:rPr lang="en-US" sz="1800" kern="1200" dirty="0">
              <a:solidFill>
                <a:srgbClr val="000000"/>
              </a:solidFill>
            </a:rPr>
            <a:t>, human services pass-through and severance tax) </a:t>
          </a:r>
        </a:p>
      </dsp:txBody>
      <dsp:txXfrm>
        <a:off x="899507" y="2922305"/>
        <a:ext cx="5898167" cy="778794"/>
      </dsp:txXfrm>
    </dsp:sp>
    <dsp:sp modelId="{0E7DD546-8342-476A-A965-AE676CD811D2}">
      <dsp:nvSpPr>
        <dsp:cNvPr id="0" name=""/>
        <dsp:cNvSpPr/>
      </dsp:nvSpPr>
      <dsp:spPr>
        <a:xfrm>
          <a:off x="0" y="3895797"/>
          <a:ext cx="6797675" cy="77879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E51B98-248F-4326-BB83-651D32E0DBFE}">
      <dsp:nvSpPr>
        <dsp:cNvPr id="0" name=""/>
        <dsp:cNvSpPr/>
      </dsp:nvSpPr>
      <dsp:spPr>
        <a:xfrm>
          <a:off x="235585" y="4071026"/>
          <a:ext cx="428336" cy="4283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220924-DD72-4F67-96D8-2F85FCF316BF}">
      <dsp:nvSpPr>
        <dsp:cNvPr id="0" name=""/>
        <dsp:cNvSpPr/>
      </dsp:nvSpPr>
      <dsp:spPr>
        <a:xfrm>
          <a:off x="899507" y="3895797"/>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00000"/>
              </a:solidFill>
            </a:rPr>
            <a:t>Grants from state and federal agencies (DOLA, CDOT, USDA – Rural Development, etc.) </a:t>
          </a:r>
        </a:p>
      </dsp:txBody>
      <dsp:txXfrm>
        <a:off x="899507" y="3895797"/>
        <a:ext cx="5898167" cy="778794"/>
      </dsp:txXfrm>
    </dsp:sp>
    <dsp:sp modelId="{CA5971C4-C69F-4D1D-A7E6-F90BB89D1A48}">
      <dsp:nvSpPr>
        <dsp:cNvPr id="0" name=""/>
        <dsp:cNvSpPr/>
      </dsp:nvSpPr>
      <dsp:spPr>
        <a:xfrm>
          <a:off x="0" y="4869290"/>
          <a:ext cx="6797675" cy="77879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B39E62-1E52-4DF4-8C31-13C7FAD8DFD4}">
      <dsp:nvSpPr>
        <dsp:cNvPr id="0" name=""/>
        <dsp:cNvSpPr/>
      </dsp:nvSpPr>
      <dsp:spPr>
        <a:xfrm>
          <a:off x="235585" y="5044518"/>
          <a:ext cx="428336" cy="42833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9F7D1B-6FE6-4B3F-A816-6CBE971EDBC9}">
      <dsp:nvSpPr>
        <dsp:cNvPr id="0" name=""/>
        <dsp:cNvSpPr/>
      </dsp:nvSpPr>
      <dsp:spPr>
        <a:xfrm>
          <a:off x="899507" y="4869290"/>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00100">
            <a:lnSpc>
              <a:spcPct val="100000"/>
            </a:lnSpc>
            <a:spcBef>
              <a:spcPct val="0"/>
            </a:spcBef>
            <a:spcAft>
              <a:spcPct val="35000"/>
            </a:spcAft>
            <a:buNone/>
          </a:pPr>
          <a:r>
            <a:rPr lang="en-US" sz="1800" kern="1200" dirty="0">
              <a:solidFill>
                <a:srgbClr val="000000"/>
              </a:solidFill>
            </a:rPr>
            <a:t>Federal funds including PILT (payment in lieu of taxes) and SRS (secure rural schools) payments) payments</a:t>
          </a:r>
        </a:p>
      </dsp:txBody>
      <dsp:txXfrm>
        <a:off x="899507" y="4869290"/>
        <a:ext cx="5898167" cy="77879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2T17:13:34.784"/>
    </inkml:context>
    <inkml:brush xml:id="br0">
      <inkml:brushProperty name="width" value="0.05" units="cm"/>
      <inkml:brushProperty name="height" value="0.05" units="cm"/>
      <inkml:brushProperty name="color" value="#AE198D"/>
      <inkml:brushProperty name="inkEffects" value="galaxy"/>
      <inkml:brushProperty name="anchorX" value="-3727.26001"/>
      <inkml:brushProperty name="anchorY" value="-8138.38281"/>
      <inkml:brushProperty name="scaleFactor" value="0.5"/>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8" cy="466514"/>
          </a:xfrm>
          <a:prstGeom prst="rect">
            <a:avLst/>
          </a:prstGeom>
        </p:spPr>
        <p:txBody>
          <a:bodyPr vert="horz" lIns="93186" tIns="46594" rIns="93186" bIns="46594" rtlCol="0"/>
          <a:lstStyle>
            <a:lvl1pPr algn="l">
              <a:defRPr sz="1200"/>
            </a:lvl1pPr>
          </a:lstStyle>
          <a:p>
            <a:endParaRPr lang="en-US"/>
          </a:p>
        </p:txBody>
      </p:sp>
      <p:sp>
        <p:nvSpPr>
          <p:cNvPr id="3" name="Date Placeholder 2"/>
          <p:cNvSpPr>
            <a:spLocks noGrp="1"/>
          </p:cNvSpPr>
          <p:nvPr>
            <p:ph type="dt" idx="1"/>
          </p:nvPr>
        </p:nvSpPr>
        <p:spPr>
          <a:xfrm>
            <a:off x="3971837" y="1"/>
            <a:ext cx="3038528" cy="466514"/>
          </a:xfrm>
          <a:prstGeom prst="rect">
            <a:avLst/>
          </a:prstGeom>
        </p:spPr>
        <p:txBody>
          <a:bodyPr vert="horz" lIns="93186" tIns="46594" rIns="93186" bIns="46594" rtlCol="0"/>
          <a:lstStyle>
            <a:lvl1pPr algn="r">
              <a:defRPr sz="1200"/>
            </a:lvl1pPr>
          </a:lstStyle>
          <a:p>
            <a:fld id="{928C62B3-0BA4-442B-9A77-B0F5B558ACB7}" type="datetimeFigureOut">
              <a:rPr lang="en-US" smtClean="0"/>
              <a:t>1/10/2025</a:t>
            </a:fld>
            <a:endParaRPr lang="en-US"/>
          </a:p>
        </p:txBody>
      </p:sp>
      <p:sp>
        <p:nvSpPr>
          <p:cNvPr id="4" name="Slide Image Placeholder 3"/>
          <p:cNvSpPr>
            <a:spLocks noGrp="1" noRot="1" noChangeAspect="1"/>
          </p:cNvSpPr>
          <p:nvPr>
            <p:ph type="sldImg" idx="2"/>
          </p:nvPr>
        </p:nvSpPr>
        <p:spPr>
          <a:xfrm>
            <a:off x="715963" y="1162050"/>
            <a:ext cx="5580062" cy="3138488"/>
          </a:xfrm>
          <a:prstGeom prst="rect">
            <a:avLst/>
          </a:prstGeom>
          <a:noFill/>
          <a:ln w="12700">
            <a:solidFill>
              <a:prstClr val="black"/>
            </a:solidFill>
          </a:ln>
        </p:spPr>
        <p:txBody>
          <a:bodyPr vert="horz" lIns="93186" tIns="46594" rIns="93186" bIns="46594" rtlCol="0" anchor="ctr"/>
          <a:lstStyle/>
          <a:p>
            <a:endParaRPr lang="en-US"/>
          </a:p>
        </p:txBody>
      </p:sp>
      <p:sp>
        <p:nvSpPr>
          <p:cNvPr id="5" name="Notes Placeholder 4"/>
          <p:cNvSpPr>
            <a:spLocks noGrp="1"/>
          </p:cNvSpPr>
          <p:nvPr>
            <p:ph type="body" sz="quarter" idx="3"/>
          </p:nvPr>
        </p:nvSpPr>
        <p:spPr>
          <a:xfrm>
            <a:off x="701199" y="4474658"/>
            <a:ext cx="5609590" cy="3661083"/>
          </a:xfrm>
          <a:prstGeom prst="rect">
            <a:avLst/>
          </a:prstGeom>
        </p:spPr>
        <p:txBody>
          <a:bodyPr vert="horz" lIns="93186" tIns="46594" rIns="93186" bIns="4659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1476"/>
            <a:ext cx="3038528" cy="466513"/>
          </a:xfrm>
          <a:prstGeom prst="rect">
            <a:avLst/>
          </a:prstGeom>
        </p:spPr>
        <p:txBody>
          <a:bodyPr vert="horz" lIns="93186" tIns="46594" rIns="93186" bIns="46594" rtlCol="0" anchor="b"/>
          <a:lstStyle>
            <a:lvl1pPr algn="l">
              <a:defRPr sz="1200"/>
            </a:lvl1pPr>
          </a:lstStyle>
          <a:p>
            <a:endParaRPr lang="en-US"/>
          </a:p>
        </p:txBody>
      </p:sp>
      <p:sp>
        <p:nvSpPr>
          <p:cNvPr id="7" name="Slide Number Placeholder 6"/>
          <p:cNvSpPr>
            <a:spLocks noGrp="1"/>
          </p:cNvSpPr>
          <p:nvPr>
            <p:ph type="sldNum" sz="quarter" idx="5"/>
          </p:nvPr>
        </p:nvSpPr>
        <p:spPr>
          <a:xfrm>
            <a:off x="3971837" y="8831476"/>
            <a:ext cx="3038528" cy="466513"/>
          </a:xfrm>
          <a:prstGeom prst="rect">
            <a:avLst/>
          </a:prstGeom>
        </p:spPr>
        <p:txBody>
          <a:bodyPr vert="horz" lIns="93186" tIns="46594" rIns="93186" bIns="46594" rtlCol="0" anchor="b"/>
          <a:lstStyle>
            <a:lvl1pPr algn="r">
              <a:defRPr sz="1200"/>
            </a:lvl1pPr>
          </a:lstStyle>
          <a:p>
            <a:fld id="{9D947C2D-2C68-4C31-A447-11C8B6C52F6A}" type="slidenum">
              <a:rPr lang="en-US" smtClean="0"/>
              <a:t>‹#›</a:t>
            </a:fld>
            <a:endParaRPr lang="en-US"/>
          </a:p>
        </p:txBody>
      </p:sp>
    </p:spTree>
    <p:extLst>
      <p:ext uri="{BB962C8B-B14F-4D97-AF65-F5344CB8AC3E}">
        <p14:creationId xmlns:p14="http://schemas.microsoft.com/office/powerpoint/2010/main" val="145659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1</a:t>
            </a:fld>
            <a:endParaRPr lang="en-US"/>
          </a:p>
        </p:txBody>
      </p:sp>
    </p:spTree>
    <p:extLst>
      <p:ext uri="{BB962C8B-B14F-4D97-AF65-F5344CB8AC3E}">
        <p14:creationId xmlns:p14="http://schemas.microsoft.com/office/powerpoint/2010/main" val="1449376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947C2D-2C68-4C31-A447-11C8B6C52F6A}" type="slidenum">
              <a:rPr lang="en-US" smtClean="0"/>
              <a:t>2</a:t>
            </a:fld>
            <a:endParaRPr lang="en-US"/>
          </a:p>
        </p:txBody>
      </p:sp>
    </p:spTree>
    <p:extLst>
      <p:ext uri="{BB962C8B-B14F-4D97-AF65-F5344CB8AC3E}">
        <p14:creationId xmlns:p14="http://schemas.microsoft.com/office/powerpoint/2010/main" val="333107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Calibri" panose="020F0502020204030204" pitchFamily="34" charset="0"/>
                <a:ea typeface="Calibri"/>
                <a:cs typeface="Calibri"/>
              </a:rPr>
              <a:t>Couple of fun facts:</a:t>
            </a:r>
          </a:p>
          <a:p>
            <a:pPr>
              <a:buFont typeface="Wingdings" panose="05000000000000000000" pitchFamily="2" charset="2"/>
              <a:buChar char="Ø"/>
              <a:defRPr/>
            </a:pPr>
            <a:r>
              <a:rPr lang="en-US" sz="800" dirty="0">
                <a:latin typeface="Arial" panose="020B0604020202020204" pitchFamily="34" charset="0"/>
                <a:cs typeface="Arial" panose="020B0604020202020204" pitchFamily="34" charset="0"/>
              </a:rPr>
              <a:t>The county form of government predates both the Articles of Confederation and the US Constitution – and has been in effect in America for over 380 years!</a:t>
            </a:r>
          </a:p>
          <a:p>
            <a:pPr>
              <a:buFont typeface="Wingdings" panose="05000000000000000000" pitchFamily="2" charset="2"/>
              <a:buChar char="Ø"/>
              <a:defRPr/>
            </a:pPr>
            <a:r>
              <a:rPr lang="en-US" sz="800" dirty="0">
                <a:latin typeface="Arial" panose="020B0604020202020204" pitchFamily="34" charset="0"/>
                <a:cs typeface="Arial" panose="020B0604020202020204" pitchFamily="34" charset="0"/>
              </a:rPr>
              <a:t> The word “County” comes from the English practice of placing each court under the governance of a count.  </a:t>
            </a:r>
          </a:p>
          <a:p>
            <a:pPr>
              <a:buFont typeface="Wingdings" panose="05000000000000000000" pitchFamily="2" charset="2"/>
              <a:buChar char="Ø"/>
              <a:defRPr/>
            </a:pPr>
            <a:r>
              <a:rPr lang="en-US" sz="1200" dirty="0">
                <a:latin typeface="Arial" panose="020B0604020202020204" pitchFamily="34" charset="0"/>
                <a:cs typeface="Arial" panose="020B0604020202020204" pitchFamily="34" charset="0"/>
              </a:rPr>
              <a:t>This English county model was transplanted to American soil and first appeared in Virginia in 1634.  </a:t>
            </a:r>
          </a:p>
          <a:p>
            <a:pPr>
              <a:buFont typeface="Wingdings" panose="05000000000000000000" pitchFamily="2" charset="2"/>
              <a:buChar char="Ø"/>
              <a:defRPr/>
            </a:pPr>
            <a:r>
              <a:rPr lang="en-US" sz="1200" dirty="0">
                <a:latin typeface="Arial" panose="020B0604020202020204" pitchFamily="34" charset="0"/>
                <a:cs typeface="Arial" panose="020B0604020202020204" pitchFamily="34" charset="0"/>
              </a:rPr>
              <a:t> When Colorado was established as a territory in 1861, it had 17 counties.  When it achieved statehood in 1876, it had 26 counties.  Today it has 64.</a:t>
            </a:r>
          </a:p>
          <a:p>
            <a:pPr>
              <a:buFont typeface="Wingdings" panose="05000000000000000000" pitchFamily="2" charset="2"/>
              <a:buChar char="Ø"/>
              <a:defRPr/>
            </a:pPr>
            <a:r>
              <a:rPr lang="en-US" sz="1200" dirty="0">
                <a:latin typeface="Arial" panose="020B0604020202020204" pitchFamily="34" charset="0"/>
                <a:cs typeface="Arial" panose="020B0604020202020204" pitchFamily="34" charset="0"/>
              </a:rPr>
              <a:t>Counties are now a common unit of local government across the U.S. - although in Louisiana and Alaska they are called parishes and boroughs, respectively.</a:t>
            </a:r>
          </a:p>
          <a:p>
            <a:pPr>
              <a:buFont typeface="Wingdings" panose="05000000000000000000" pitchFamily="2" charset="2"/>
              <a:buChar char="Ø"/>
              <a:defRPr/>
            </a:pPr>
            <a:r>
              <a:rPr lang="en-US" sz="1200" dirty="0">
                <a:latin typeface="Arial" panose="020B0604020202020204" pitchFamily="34" charset="0"/>
                <a:cs typeface="Arial" panose="020B0604020202020204" pitchFamily="34" charset="0"/>
              </a:rPr>
              <a:t>There are 3,096 counties in the United States</a:t>
            </a:r>
          </a:p>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3</a:t>
            </a:fld>
            <a:endParaRPr lang="en-US"/>
          </a:p>
        </p:txBody>
      </p:sp>
    </p:spTree>
    <p:extLst>
      <p:ext uri="{BB962C8B-B14F-4D97-AF65-F5344CB8AC3E}">
        <p14:creationId xmlns:p14="http://schemas.microsoft.com/office/powerpoint/2010/main" val="789846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Calibri" panose="020F0502020204030204" pitchFamily="34" charset="0"/>
              </a:rPr>
              <a:t>each of the elected offices has statutory power -  the County’s only role is budgetary.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Commissioners have no direct authority over the other elected officials in the county EXCEPT the commissioners approve the budgets for all the other elected officials’ departments. </a:t>
            </a:r>
          </a:p>
          <a:p>
            <a:endParaRPr lang="en-US" b="0" i="0" dirty="0">
              <a:solidFill>
                <a:srgbClr val="000000"/>
              </a:solidFill>
              <a:effectLst/>
              <a:latin typeface="Calibri" panose="020F0502020204030204" pitchFamily="34" charset="0"/>
            </a:endParaRPr>
          </a:p>
          <a:p>
            <a:pPr>
              <a:buFont typeface="Wingdings" panose="05000000000000000000" pitchFamily="2" charset="2"/>
              <a:buChar char="Ø"/>
              <a:defRPr/>
            </a:pPr>
            <a:endParaRPr lang="en-US" sz="1200" dirty="0">
              <a:latin typeface="Arial" panose="020B0604020202020204" pitchFamily="34" charset="0"/>
              <a:cs typeface="Arial" panose="020B0604020202020204" pitchFamily="34" charset="0"/>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D947C2D-2C68-4C31-A447-11C8B6C52F6A}" type="slidenum">
              <a:rPr lang="en-US" smtClean="0"/>
              <a:t>5</a:t>
            </a:fld>
            <a:endParaRPr lang="en-US"/>
          </a:p>
        </p:txBody>
      </p:sp>
    </p:spTree>
    <p:extLst>
      <p:ext uri="{BB962C8B-B14F-4D97-AF65-F5344CB8AC3E}">
        <p14:creationId xmlns:p14="http://schemas.microsoft.com/office/powerpoint/2010/main" val="826921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B63EA-713E-C5AE-2739-A32915053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7557E-0E33-0704-11DA-F78FD8B56F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81C2C1-737F-6158-7759-2FD7AA61B40C}"/>
              </a:ext>
            </a:extLst>
          </p:cNvPr>
          <p:cNvSpPr>
            <a:spLocks noGrp="1"/>
          </p:cNvSpPr>
          <p:nvPr>
            <p:ph type="body" idx="1"/>
          </p:nvPr>
        </p:nvSpPr>
        <p:spPr/>
        <p:txBody>
          <a:bodyPr/>
          <a:lstStyle/>
          <a:p>
            <a:r>
              <a:rPr lang="en-US" dirty="0">
                <a:ea typeface="Calibri"/>
                <a:cs typeface="Calibri"/>
              </a:rPr>
              <a:t>County managers/administrators aren’t required, but currently, 50 of our 64 counties do employ one</a:t>
            </a:r>
          </a:p>
          <a:p>
            <a:r>
              <a:rPr lang="en-US" dirty="0">
                <a:ea typeface="Calibri"/>
                <a:cs typeface="Calibri"/>
              </a:rPr>
              <a:t>CCI loves working with your teams, and I </a:t>
            </a:r>
            <a:r>
              <a:rPr lang="en-US">
                <a:ea typeface="Calibri"/>
                <a:cs typeface="Calibri"/>
              </a:rPr>
              <a:t>can’t understate </a:t>
            </a:r>
            <a:r>
              <a:rPr lang="en-US" dirty="0">
                <a:ea typeface="Calibri"/>
                <a:cs typeface="Calibri"/>
              </a:rPr>
              <a:t>the value of this partnership</a:t>
            </a:r>
          </a:p>
        </p:txBody>
      </p:sp>
      <p:sp>
        <p:nvSpPr>
          <p:cNvPr id="4" name="Slide Number Placeholder 3">
            <a:extLst>
              <a:ext uri="{FF2B5EF4-FFF2-40B4-BE49-F238E27FC236}">
                <a16:creationId xmlns:a16="http://schemas.microsoft.com/office/drawing/2014/main" id="{1F9E9EFC-A4DE-9877-8A5E-38B33C88AAB9}"/>
              </a:ext>
            </a:extLst>
          </p:cNvPr>
          <p:cNvSpPr>
            <a:spLocks noGrp="1"/>
          </p:cNvSpPr>
          <p:nvPr>
            <p:ph type="sldNum" sz="quarter" idx="5"/>
          </p:nvPr>
        </p:nvSpPr>
        <p:spPr/>
        <p:txBody>
          <a:bodyPr/>
          <a:lstStyle/>
          <a:p>
            <a:fld id="{9D947C2D-2C68-4C31-A447-11C8B6C52F6A}" type="slidenum">
              <a:rPr lang="en-US" smtClean="0"/>
              <a:t>6</a:t>
            </a:fld>
            <a:endParaRPr lang="en-US"/>
          </a:p>
        </p:txBody>
      </p:sp>
    </p:spTree>
    <p:extLst>
      <p:ext uri="{BB962C8B-B14F-4D97-AF65-F5344CB8AC3E}">
        <p14:creationId xmlns:p14="http://schemas.microsoft.com/office/powerpoint/2010/main" val="2015193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947C2D-2C68-4C31-A447-11C8B6C52F6A}" type="slidenum">
              <a:rPr lang="en-US" smtClean="0"/>
              <a:t>7</a:t>
            </a:fld>
            <a:endParaRPr lang="en-US"/>
          </a:p>
        </p:txBody>
      </p:sp>
    </p:spTree>
    <p:extLst>
      <p:ext uri="{BB962C8B-B14F-4D97-AF65-F5344CB8AC3E}">
        <p14:creationId xmlns:p14="http://schemas.microsoft.com/office/powerpoint/2010/main" val="414721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8</a:t>
            </a:fld>
            <a:endParaRPr lang="en-US"/>
          </a:p>
        </p:txBody>
      </p:sp>
    </p:spTree>
    <p:extLst>
      <p:ext uri="{BB962C8B-B14F-4D97-AF65-F5344CB8AC3E}">
        <p14:creationId xmlns:p14="http://schemas.microsoft.com/office/powerpoint/2010/main" val="724475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800" dirty="0"/>
              <a:t>Programs delegated by the state and executed by counties:</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dirty="0"/>
              <a:t>Counties carry out virtually all programs overseen by the Colorado Department of Human Services </a:t>
            </a:r>
          </a:p>
          <a:p>
            <a:pPr marL="0" lvl="0" indent="0" algn="l" rtl="0">
              <a:spcBef>
                <a:spcPts val="0"/>
              </a:spcBef>
              <a:spcAft>
                <a:spcPts val="0"/>
              </a:spcAft>
              <a:buNone/>
            </a:pPr>
            <a:endParaRPr lang="en-US" dirty="0"/>
          </a:p>
          <a:p>
            <a:pPr marL="457200" lvl="0" indent="-308610" algn="l" rtl="0">
              <a:spcBef>
                <a:spcPts val="0"/>
              </a:spcBef>
              <a:spcAft>
                <a:spcPts val="0"/>
              </a:spcAft>
              <a:buSzPct val="64285"/>
              <a:buChar char="•"/>
            </a:pPr>
            <a:r>
              <a:rPr lang="en-US" dirty="0"/>
              <a:t>General Assistance</a:t>
            </a:r>
          </a:p>
          <a:p>
            <a:pPr marL="457200" lvl="0" indent="-308610" algn="l" rtl="0">
              <a:spcBef>
                <a:spcPts val="0"/>
              </a:spcBef>
              <a:spcAft>
                <a:spcPts val="0"/>
              </a:spcAft>
              <a:buSzPct val="64285"/>
              <a:buChar char="•"/>
            </a:pPr>
            <a:r>
              <a:rPr lang="en-US" dirty="0"/>
              <a:t>Child Welfare Programs</a:t>
            </a:r>
          </a:p>
          <a:p>
            <a:pPr marL="457200" lvl="0" indent="-308610" algn="l" rtl="0">
              <a:spcBef>
                <a:spcPts val="0"/>
              </a:spcBef>
              <a:spcAft>
                <a:spcPts val="0"/>
              </a:spcAft>
              <a:buSzPct val="64285"/>
              <a:buChar char="•"/>
            </a:pPr>
            <a:r>
              <a:rPr lang="en-US" dirty="0"/>
              <a:t>Child Protection</a:t>
            </a:r>
          </a:p>
          <a:p>
            <a:pPr marL="457200" lvl="0" indent="-308610" algn="l" rtl="0">
              <a:spcBef>
                <a:spcPts val="0"/>
              </a:spcBef>
              <a:spcAft>
                <a:spcPts val="0"/>
              </a:spcAft>
              <a:buSzPct val="64285"/>
              <a:buChar char="•"/>
            </a:pPr>
            <a:r>
              <a:rPr lang="en-US" dirty="0"/>
              <a:t>Adolescent Services</a:t>
            </a:r>
          </a:p>
          <a:p>
            <a:pPr marL="457200" lvl="0" indent="-308610" algn="l" rtl="0">
              <a:spcBef>
                <a:spcPts val="0"/>
              </a:spcBef>
              <a:spcAft>
                <a:spcPts val="0"/>
              </a:spcAft>
              <a:buSzPct val="64285"/>
              <a:buChar char="•"/>
            </a:pPr>
            <a:r>
              <a:rPr lang="en-US" dirty="0"/>
              <a:t>Foster Youth in Transition</a:t>
            </a:r>
          </a:p>
          <a:p>
            <a:pPr marL="457200" lvl="0" indent="-308610" algn="l" rtl="0">
              <a:spcBef>
                <a:spcPts val="0"/>
              </a:spcBef>
              <a:spcAft>
                <a:spcPts val="0"/>
              </a:spcAft>
              <a:buSzPct val="64285"/>
              <a:buChar char="•"/>
            </a:pPr>
            <a:r>
              <a:rPr lang="en-US" dirty="0"/>
              <a:t>Core Services to Families Programs</a:t>
            </a:r>
          </a:p>
          <a:p>
            <a:pPr marL="457200" lvl="0" indent="-308610" algn="l" rtl="0">
              <a:spcBef>
                <a:spcPts val="0"/>
              </a:spcBef>
              <a:spcAft>
                <a:spcPts val="0"/>
              </a:spcAft>
              <a:buSzPct val="64285"/>
              <a:buChar char="•"/>
            </a:pPr>
            <a:r>
              <a:rPr lang="en-US" dirty="0"/>
              <a:t>Foster Care Licensing Requirements</a:t>
            </a:r>
          </a:p>
          <a:p>
            <a:pPr marL="457200" lvl="0" indent="-308610" algn="l" rtl="0">
              <a:spcBef>
                <a:spcPts val="0"/>
              </a:spcBef>
              <a:spcAft>
                <a:spcPts val="0"/>
              </a:spcAft>
              <a:buSzPct val="64285"/>
              <a:buChar char="•"/>
            </a:pPr>
            <a:r>
              <a:rPr lang="en-US" dirty="0"/>
              <a:t>Medical Assistance (Medicaid)</a:t>
            </a:r>
          </a:p>
          <a:p>
            <a:pPr marL="457200" lvl="0" indent="-308610" algn="l" rtl="0">
              <a:spcBef>
                <a:spcPts val="0"/>
              </a:spcBef>
              <a:spcAft>
                <a:spcPts val="0"/>
              </a:spcAft>
              <a:buSzPct val="64285"/>
              <a:buChar char="•"/>
            </a:pPr>
            <a:r>
              <a:rPr lang="en-US" dirty="0"/>
              <a:t>Food Assistance/Supplemental Nutrition Assistance Program (SNAP)</a:t>
            </a:r>
          </a:p>
          <a:p>
            <a:pPr marL="457200" lvl="0" indent="-308610" algn="l" rtl="0">
              <a:spcBef>
                <a:spcPts val="0"/>
              </a:spcBef>
              <a:spcAft>
                <a:spcPts val="0"/>
              </a:spcAft>
              <a:buSzPct val="64285"/>
              <a:buChar char="•"/>
            </a:pPr>
            <a:r>
              <a:rPr lang="en-US" dirty="0"/>
              <a:t>Behavioral Health Services</a:t>
            </a:r>
          </a:p>
          <a:p>
            <a:pPr marL="457200" lvl="0" indent="-308610" algn="l" rtl="0">
              <a:spcBef>
                <a:spcPts val="0"/>
              </a:spcBef>
              <a:spcAft>
                <a:spcPts val="0"/>
              </a:spcAft>
              <a:buSzPct val="64285"/>
              <a:buChar char="•"/>
            </a:pPr>
            <a:r>
              <a:rPr lang="en-US" dirty="0"/>
              <a:t>Colorado Works Program</a:t>
            </a:r>
          </a:p>
          <a:p>
            <a:pPr marL="457200" lvl="0" indent="-308610" algn="l" rtl="0">
              <a:spcBef>
                <a:spcPts val="0"/>
              </a:spcBef>
              <a:spcAft>
                <a:spcPts val="0"/>
              </a:spcAft>
              <a:buSzPct val="64285"/>
              <a:buChar char="•"/>
            </a:pPr>
            <a:r>
              <a:rPr lang="en-US" dirty="0"/>
              <a:t>Colorado Child Care Assistance Program (CCCAP)</a:t>
            </a:r>
          </a:p>
          <a:p>
            <a:pPr marL="457200" lvl="0" indent="-308610" algn="l" rtl="0">
              <a:spcBef>
                <a:spcPts val="0"/>
              </a:spcBef>
              <a:spcAft>
                <a:spcPts val="0"/>
              </a:spcAft>
              <a:buSzPct val="64285"/>
              <a:buChar char="•"/>
            </a:pPr>
            <a:r>
              <a:rPr lang="en-US" dirty="0"/>
              <a:t>Old Age Pension</a:t>
            </a:r>
          </a:p>
          <a:p>
            <a:pPr marL="457200" lvl="0" indent="-308610" algn="l" rtl="0">
              <a:spcBef>
                <a:spcPts val="0"/>
              </a:spcBef>
              <a:spcAft>
                <a:spcPts val="0"/>
              </a:spcAft>
              <a:buSzPct val="64285"/>
              <a:buChar char="•"/>
            </a:pPr>
            <a:r>
              <a:rPr lang="en-US" dirty="0"/>
              <a:t>Adult Protection</a:t>
            </a:r>
          </a:p>
          <a:p>
            <a:pPr marL="457200" lvl="0" indent="-308610" algn="l" rtl="0">
              <a:spcBef>
                <a:spcPts val="0"/>
              </a:spcBef>
              <a:spcAft>
                <a:spcPts val="0"/>
              </a:spcAft>
              <a:buSzPct val="64285"/>
              <a:buChar char="•"/>
            </a:pPr>
            <a:r>
              <a:rPr lang="en-US" dirty="0"/>
              <a:t>Low Income Energy Assistance Program - LEAP</a:t>
            </a:r>
          </a:p>
          <a:p>
            <a:pPr marL="457200" lvl="0" indent="-308610" algn="l" rtl="0">
              <a:spcBef>
                <a:spcPts val="0"/>
              </a:spcBef>
              <a:spcAft>
                <a:spcPts val="0"/>
              </a:spcAft>
              <a:buSzPct val="64285"/>
              <a:buChar char="•"/>
            </a:pPr>
            <a:r>
              <a:rPr lang="en-US" dirty="0"/>
              <a:t>Automated Information Systems</a:t>
            </a:r>
          </a:p>
          <a:p>
            <a:pPr marL="457200" lvl="0" indent="-308610" algn="l" rtl="0">
              <a:spcBef>
                <a:spcPts val="0"/>
              </a:spcBef>
              <a:spcAft>
                <a:spcPts val="0"/>
              </a:spcAft>
              <a:buSzPct val="64285"/>
              <a:buChar char="•"/>
            </a:pPr>
            <a:endParaRPr lang="en-US" dirty="0"/>
          </a:p>
          <a:p>
            <a:pPr marL="457200" lvl="0" indent="-308610" algn="l" rtl="0">
              <a:spcBef>
                <a:spcPts val="0"/>
              </a:spcBef>
              <a:spcAft>
                <a:spcPts val="0"/>
              </a:spcAft>
              <a:buSzPct val="64285"/>
              <a:buChar char="•"/>
            </a:pPr>
            <a:endParaRPr lang="en-US" dirty="0"/>
          </a:p>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9</a:t>
            </a:fld>
            <a:endParaRPr lang="en-US"/>
          </a:p>
        </p:txBody>
      </p:sp>
    </p:spTree>
    <p:extLst>
      <p:ext uri="{BB962C8B-B14F-4D97-AF65-F5344CB8AC3E}">
        <p14:creationId xmlns:p14="http://schemas.microsoft.com/office/powerpoint/2010/main" val="2707974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1000"/>
              </a:spcBef>
              <a:spcAft>
                <a:spcPts val="0"/>
              </a:spcAft>
              <a:buNone/>
            </a:pPr>
            <a:r>
              <a:rPr lang="en-US" u="sng" dirty="0"/>
              <a:t>Land use</a:t>
            </a:r>
          </a:p>
          <a:p>
            <a:pPr marL="0" lvl="0" indent="0" algn="l" rtl="0">
              <a:spcBef>
                <a:spcPts val="1000"/>
              </a:spcBef>
              <a:spcAft>
                <a:spcPts val="0"/>
              </a:spcAft>
              <a:buNone/>
            </a:pPr>
            <a:r>
              <a:rPr lang="en-US" dirty="0"/>
              <a:t>Comprehensive Plans</a:t>
            </a:r>
          </a:p>
          <a:p>
            <a:pPr marL="457200" lvl="0" indent="-342900" algn="l" rtl="0">
              <a:spcBef>
                <a:spcPts val="1000"/>
              </a:spcBef>
              <a:spcAft>
                <a:spcPts val="0"/>
              </a:spcAft>
              <a:buSzPts val="1800"/>
              <a:buChar char="•"/>
            </a:pPr>
            <a:r>
              <a:rPr lang="en-US" dirty="0"/>
              <a:t>Planning documents intended to guide the growth and long-term development of a community</a:t>
            </a:r>
          </a:p>
          <a:p>
            <a:pPr marL="0" lvl="0" indent="0" algn="l" rtl="0">
              <a:spcBef>
                <a:spcPts val="1000"/>
              </a:spcBef>
              <a:spcAft>
                <a:spcPts val="0"/>
              </a:spcAft>
              <a:buNone/>
            </a:pPr>
            <a:r>
              <a:rPr lang="en-US" dirty="0"/>
              <a:t>Zoning</a:t>
            </a:r>
          </a:p>
          <a:p>
            <a:pPr marL="457200" lvl="0" indent="-342900" algn="l" rtl="0">
              <a:spcBef>
                <a:spcPts val="1000"/>
              </a:spcBef>
              <a:spcAft>
                <a:spcPts val="0"/>
              </a:spcAft>
              <a:buSzPts val="1800"/>
              <a:buChar char="•"/>
            </a:pPr>
            <a:r>
              <a:rPr lang="en-US" dirty="0"/>
              <a:t>Zoning is the process of dividing and classifying land according to its intended use. </a:t>
            </a:r>
          </a:p>
          <a:p>
            <a:pPr marL="457200" lvl="0" indent="-342900" algn="l" rtl="0">
              <a:spcBef>
                <a:spcPts val="0"/>
              </a:spcBef>
              <a:spcAft>
                <a:spcPts val="0"/>
              </a:spcAft>
              <a:buSzPts val="1800"/>
              <a:buChar char="•"/>
            </a:pPr>
            <a:r>
              <a:rPr lang="en-US" dirty="0"/>
              <a:t>The BOCC may provide zoning for all or part of the unincorporated area of the county.</a:t>
            </a:r>
          </a:p>
          <a:p>
            <a:pPr marL="0" lvl="0" indent="0" algn="l" rtl="0">
              <a:spcBef>
                <a:spcPts val="1000"/>
              </a:spcBef>
              <a:spcAft>
                <a:spcPts val="0"/>
              </a:spcAft>
              <a:buNone/>
            </a:pPr>
            <a:r>
              <a:rPr lang="en-US" dirty="0"/>
              <a:t>1041 Powers </a:t>
            </a:r>
          </a:p>
          <a:p>
            <a:pPr marL="457200" lvl="0" indent="-342900" algn="l" rtl="0">
              <a:spcBef>
                <a:spcPts val="1000"/>
              </a:spcBef>
              <a:spcAft>
                <a:spcPts val="0"/>
              </a:spcAft>
              <a:buSzPts val="1800"/>
              <a:buChar char="•"/>
            </a:pPr>
            <a:r>
              <a:rPr lang="en-US" dirty="0"/>
              <a:t>Allow the board to designate certain areas and activities as being of “state interest” and apply additional regulations to the uses of these lands.</a:t>
            </a:r>
          </a:p>
          <a:p>
            <a:pPr marL="114300" lvl="0" indent="0" algn="l" rtl="0">
              <a:spcBef>
                <a:spcPts val="1000"/>
              </a:spcBef>
              <a:spcAft>
                <a:spcPts val="0"/>
              </a:spcAft>
              <a:buSzPts val="1800"/>
              <a:buNone/>
            </a:pPr>
            <a:endParaRPr lang="en-US" dirty="0"/>
          </a:p>
          <a:p>
            <a:pPr marL="114300" lvl="0" indent="0" algn="l" rtl="0">
              <a:spcBef>
                <a:spcPts val="1000"/>
              </a:spcBef>
              <a:spcAft>
                <a:spcPts val="0"/>
              </a:spcAft>
              <a:buSzPts val="1800"/>
              <a:buNone/>
            </a:pPr>
            <a:r>
              <a:rPr lang="en-US" u="sng" dirty="0"/>
              <a:t>Public Health</a:t>
            </a:r>
          </a:p>
          <a:p>
            <a:pPr marL="457200" lvl="0" indent="-325755" algn="l" rtl="0">
              <a:spcBef>
                <a:spcPts val="1000"/>
              </a:spcBef>
              <a:spcAft>
                <a:spcPts val="0"/>
              </a:spcAft>
              <a:buSzPct val="64285"/>
              <a:buChar char="•"/>
            </a:pPr>
            <a:r>
              <a:rPr lang="en-US" dirty="0"/>
              <a:t>Community health status is regularly assessed, and plans are made to improve health; </a:t>
            </a:r>
          </a:p>
          <a:p>
            <a:pPr marL="457200" lvl="0" indent="-325755" algn="l" rtl="0">
              <a:spcBef>
                <a:spcPts val="0"/>
              </a:spcBef>
              <a:spcAft>
                <a:spcPts val="0"/>
              </a:spcAft>
              <a:buSzPct val="64285"/>
              <a:buChar char="•"/>
            </a:pPr>
            <a:r>
              <a:rPr lang="en-US" dirty="0"/>
              <a:t>Infectious diseases are monitored and investigated to prevent their spread; </a:t>
            </a:r>
          </a:p>
          <a:p>
            <a:pPr marL="457200" lvl="0" indent="-325755" algn="l" rtl="0">
              <a:spcBef>
                <a:spcPts val="0"/>
              </a:spcBef>
              <a:spcAft>
                <a:spcPts val="0"/>
              </a:spcAft>
              <a:buSzPct val="64285"/>
              <a:buChar char="•"/>
            </a:pPr>
            <a:r>
              <a:rPr lang="en-US" dirty="0"/>
              <a:t>Children and adults can be vaccinated against disease; </a:t>
            </a:r>
          </a:p>
          <a:p>
            <a:pPr marL="457200" lvl="0" indent="-325755" algn="l" rtl="0">
              <a:spcBef>
                <a:spcPts val="0"/>
              </a:spcBef>
              <a:spcAft>
                <a:spcPts val="0"/>
              </a:spcAft>
              <a:buSzPct val="64285"/>
              <a:buChar char="•"/>
            </a:pPr>
            <a:r>
              <a:rPr lang="en-US" dirty="0"/>
              <a:t>Screening programs are available for early identification of chronic diseases; </a:t>
            </a:r>
          </a:p>
          <a:p>
            <a:pPr marL="457200" lvl="0" indent="-325755" algn="l" rtl="0">
              <a:spcBef>
                <a:spcPts val="0"/>
              </a:spcBef>
              <a:spcAft>
                <a:spcPts val="0"/>
              </a:spcAft>
              <a:buSzPct val="64285"/>
              <a:buChar char="•"/>
            </a:pPr>
            <a:r>
              <a:rPr lang="en-US" dirty="0"/>
              <a:t>Reproductive health services are available; </a:t>
            </a:r>
          </a:p>
          <a:p>
            <a:pPr marL="457200" lvl="0" indent="-325755" algn="l" rtl="0">
              <a:spcBef>
                <a:spcPts val="0"/>
              </a:spcBef>
              <a:spcAft>
                <a:spcPts val="0"/>
              </a:spcAft>
              <a:buSzPct val="64285"/>
              <a:buChar char="•"/>
            </a:pPr>
            <a:r>
              <a:rPr lang="en-US" dirty="0"/>
              <a:t>Health care services are available to all populations within the community; </a:t>
            </a:r>
          </a:p>
          <a:p>
            <a:pPr marL="457200" lvl="0" indent="-325755" algn="l" rtl="0">
              <a:spcBef>
                <a:spcPts val="0"/>
              </a:spcBef>
              <a:spcAft>
                <a:spcPts val="0"/>
              </a:spcAft>
              <a:buSzPct val="64285"/>
              <a:buChar char="•"/>
            </a:pPr>
            <a:r>
              <a:rPr lang="en-US" dirty="0"/>
              <a:t>Emergency response plans are in place for disasters; </a:t>
            </a:r>
          </a:p>
          <a:p>
            <a:pPr marL="457200" lvl="0" indent="-325755" algn="l" rtl="0">
              <a:spcBef>
                <a:spcPts val="0"/>
              </a:spcBef>
              <a:spcAft>
                <a:spcPts val="0"/>
              </a:spcAft>
              <a:buSzPct val="64285"/>
              <a:buChar char="•"/>
            </a:pPr>
            <a:r>
              <a:rPr lang="en-US" dirty="0"/>
              <a:t>Hazards that cause injury or disease are mitigated; </a:t>
            </a:r>
          </a:p>
          <a:p>
            <a:pPr marL="457200" lvl="0" indent="-325755" algn="l" rtl="0">
              <a:spcBef>
                <a:spcPts val="0"/>
              </a:spcBef>
              <a:spcAft>
                <a:spcPts val="0"/>
              </a:spcAft>
              <a:buSzPct val="64285"/>
              <a:buChar char="•"/>
            </a:pPr>
            <a:r>
              <a:rPr lang="en-US" dirty="0"/>
              <a:t>Drinking water is safe; </a:t>
            </a:r>
          </a:p>
          <a:p>
            <a:pPr marL="457200" lvl="0" indent="-325755" algn="l" rtl="0">
              <a:spcBef>
                <a:spcPts val="0"/>
              </a:spcBef>
              <a:spcAft>
                <a:spcPts val="0"/>
              </a:spcAft>
              <a:buSzPct val="64285"/>
              <a:buChar char="•"/>
            </a:pPr>
            <a:r>
              <a:rPr lang="en-US" dirty="0"/>
              <a:t>Air is clean; </a:t>
            </a:r>
          </a:p>
          <a:p>
            <a:pPr marL="457200" lvl="0" indent="-325755" algn="l" rtl="0">
              <a:spcBef>
                <a:spcPts val="0"/>
              </a:spcBef>
              <a:spcAft>
                <a:spcPts val="0"/>
              </a:spcAft>
              <a:buSzPct val="64285"/>
              <a:buChar char="•"/>
            </a:pPr>
            <a:r>
              <a:rPr lang="en-US" dirty="0"/>
              <a:t>Sewage is contained; and </a:t>
            </a:r>
          </a:p>
          <a:p>
            <a:pPr marL="457200" lvl="0" indent="-325755" algn="l" rtl="0">
              <a:spcBef>
                <a:spcPts val="0"/>
              </a:spcBef>
              <a:spcAft>
                <a:spcPts val="0"/>
              </a:spcAft>
              <a:buSzPct val="64285"/>
              <a:buChar char="•"/>
            </a:pPr>
            <a:r>
              <a:rPr lang="en-US" dirty="0"/>
              <a:t>Restaurants serve safe, untainted food. </a:t>
            </a:r>
          </a:p>
          <a:p>
            <a:pPr marL="457200" lvl="0" indent="-325755" algn="l" rtl="0">
              <a:spcBef>
                <a:spcPts val="0"/>
              </a:spcBef>
              <a:spcAft>
                <a:spcPts val="0"/>
              </a:spcAft>
              <a:buSzPct val="64285"/>
              <a:buChar char="•"/>
            </a:pPr>
            <a:endParaRPr lang="en-US" dirty="0"/>
          </a:p>
          <a:p>
            <a:pPr marL="0" lvl="0" indent="0" algn="l" rtl="0">
              <a:spcBef>
                <a:spcPts val="0"/>
              </a:spcBef>
              <a:spcAft>
                <a:spcPts val="0"/>
              </a:spcAft>
              <a:buNone/>
            </a:pPr>
            <a:r>
              <a:rPr lang="en-US" sz="1200" dirty="0"/>
              <a:t>Jail Facilities </a:t>
            </a:r>
          </a:p>
          <a:p>
            <a:pPr marL="457200" lvl="0" indent="-327288" algn="l" rtl="0">
              <a:spcBef>
                <a:spcPts val="0"/>
              </a:spcBef>
              <a:spcAft>
                <a:spcPts val="0"/>
              </a:spcAft>
              <a:buSzPct val="71319"/>
              <a:buChar char="•"/>
            </a:pPr>
            <a:r>
              <a:rPr lang="en-US" sz="1200" dirty="0"/>
              <a:t>Each county in the state must operate and fund a county jail. </a:t>
            </a:r>
          </a:p>
          <a:p>
            <a:pPr marL="457200" lvl="0" indent="-327288" algn="l" rtl="0">
              <a:spcBef>
                <a:spcPts val="0"/>
              </a:spcBef>
              <a:spcAft>
                <a:spcPts val="0"/>
              </a:spcAft>
              <a:buSzPct val="71319"/>
              <a:buChar char="•"/>
            </a:pPr>
            <a:r>
              <a:rPr lang="en-US" sz="1200" dirty="0"/>
              <a:t>The sheriff is also fire warden for prairie or forest fires in the county.</a:t>
            </a:r>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District Attorney </a:t>
            </a:r>
          </a:p>
          <a:p>
            <a:pPr marL="457200" lvl="0" indent="-327288" algn="l" rtl="0">
              <a:spcBef>
                <a:spcPts val="0"/>
              </a:spcBef>
              <a:spcAft>
                <a:spcPts val="0"/>
              </a:spcAft>
              <a:buSzPct val="71319"/>
              <a:buChar char="•"/>
            </a:pPr>
            <a:r>
              <a:rPr lang="en-US" sz="1200" dirty="0"/>
              <a:t>DA’s appear on behalf of the state for all indictments, actions or proceedings pending in the district court in any county within his/her district. The DA is responsible for reviewing criminal actions or indictments including the enforcement of child support laws. </a:t>
            </a:r>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Emergency Telephone Service (“911”) </a:t>
            </a:r>
          </a:p>
          <a:p>
            <a:pPr marL="457200" lvl="0" indent="-327288" algn="l" rtl="0">
              <a:spcBef>
                <a:spcPts val="0"/>
              </a:spcBef>
              <a:spcAft>
                <a:spcPts val="0"/>
              </a:spcAft>
              <a:buSzPct val="71319"/>
              <a:buChar char="•"/>
            </a:pPr>
            <a:r>
              <a:rPr lang="en-US" sz="1200" dirty="0"/>
              <a:t>Counties may install and operate an emergency telephone service (“911” system). </a:t>
            </a:r>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Fire Codes </a:t>
            </a:r>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Police Powers</a:t>
            </a:r>
          </a:p>
          <a:p>
            <a:pPr marL="0" lvl="0" indent="0" algn="l" rtl="0">
              <a:spcBef>
                <a:spcPts val="0"/>
              </a:spcBef>
              <a:spcAft>
                <a:spcPts val="0"/>
              </a:spcAft>
              <a:buNone/>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Pursuant to C.R.S. §30-15-401, the BOCC may regulate and control the following:  Bawdy houses and houses of prostitution;  Disturbances and riots;  Loiterers and prostitutes;  Motor vehicles on public property (except as to speed limits on state highways);  Unleashed or unclaimed animals; and  Purchase and/or possession of tobacco products by minors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lvl="0" indent="0" algn="l" rtl="0">
              <a:spcBef>
                <a:spcPts val="1000"/>
              </a:spcBef>
              <a:spcAft>
                <a:spcPts val="0"/>
              </a:spcAft>
              <a:buNone/>
            </a:pPr>
            <a:r>
              <a:rPr lang="en-US" dirty="0"/>
              <a:t>The board of county commissioners has the power to lay out, alter or discontinue any road running into or through the county and to perform such other duties regarding roads as are required by law. </a:t>
            </a:r>
          </a:p>
          <a:p>
            <a:pPr marL="0" lvl="0" indent="0" algn="l" rtl="0">
              <a:spcBef>
                <a:spcPts val="1000"/>
              </a:spcBef>
              <a:spcAft>
                <a:spcPts val="0"/>
              </a:spcAft>
              <a:buNone/>
            </a:pPr>
            <a:endParaRPr lang="en-US" sz="800" dirty="0"/>
          </a:p>
          <a:p>
            <a:pPr marL="0" lvl="0" indent="0" algn="l" rtl="0">
              <a:spcBef>
                <a:spcPts val="1000"/>
              </a:spcBef>
              <a:spcAft>
                <a:spcPts val="0"/>
              </a:spcAft>
              <a:buNone/>
            </a:pPr>
            <a:r>
              <a:rPr lang="en-US" dirty="0"/>
              <a:t>Traffic regulation</a:t>
            </a:r>
          </a:p>
          <a:p>
            <a:pPr marL="457200" lvl="0" indent="-342900" algn="l" rtl="0">
              <a:spcBef>
                <a:spcPts val="1000"/>
              </a:spcBef>
              <a:spcAft>
                <a:spcPts val="0"/>
              </a:spcAft>
              <a:buSzPts val="1800"/>
              <a:buChar char="•"/>
            </a:pPr>
            <a:r>
              <a:rPr lang="en-US" dirty="0"/>
              <a:t>regulate parking, </a:t>
            </a:r>
          </a:p>
          <a:p>
            <a:pPr marL="457200" lvl="0" indent="-342900" algn="l" rtl="0">
              <a:spcBef>
                <a:spcPts val="0"/>
              </a:spcBef>
              <a:spcAft>
                <a:spcPts val="0"/>
              </a:spcAft>
              <a:buSzPts val="1800"/>
              <a:buChar char="•"/>
            </a:pPr>
            <a:r>
              <a:rPr lang="en-US" dirty="0"/>
              <a:t>prohibit processions or assemblages on the highways, </a:t>
            </a:r>
          </a:p>
          <a:p>
            <a:pPr marL="457200" lvl="0" indent="-342900" algn="l" rtl="0">
              <a:spcBef>
                <a:spcPts val="0"/>
              </a:spcBef>
              <a:spcAft>
                <a:spcPts val="0"/>
              </a:spcAft>
              <a:buSzPts val="1800"/>
              <a:buChar char="•"/>
            </a:pPr>
            <a:r>
              <a:rPr lang="en-US" dirty="0"/>
              <a:t>create one-way streets and roads, </a:t>
            </a:r>
          </a:p>
          <a:p>
            <a:pPr marL="457200" lvl="0" indent="-342900" algn="l" rtl="0">
              <a:spcBef>
                <a:spcPts val="0"/>
              </a:spcBef>
              <a:spcAft>
                <a:spcPts val="0"/>
              </a:spcAft>
              <a:buSzPts val="1800"/>
              <a:buChar char="•"/>
            </a:pPr>
            <a:r>
              <a:rPr lang="en-US" dirty="0"/>
              <a:t>designate “through” roads, </a:t>
            </a:r>
          </a:p>
          <a:p>
            <a:pPr marL="457200" lvl="0" indent="-342900" algn="l" rtl="0">
              <a:spcBef>
                <a:spcPts val="0"/>
              </a:spcBef>
              <a:spcAft>
                <a:spcPts val="0"/>
              </a:spcAft>
              <a:buSzPts val="1800"/>
              <a:buChar char="•"/>
            </a:pPr>
            <a:r>
              <a:rPr lang="en-US" dirty="0"/>
              <a:t>install stop signs, </a:t>
            </a:r>
          </a:p>
          <a:p>
            <a:pPr marL="457200" lvl="0" indent="-342900" algn="l" rtl="0">
              <a:spcBef>
                <a:spcPts val="0"/>
              </a:spcBef>
              <a:spcAft>
                <a:spcPts val="0"/>
              </a:spcAft>
              <a:buSzPts val="1800"/>
              <a:buChar char="•"/>
            </a:pPr>
            <a:r>
              <a:rPr lang="en-US" dirty="0"/>
              <a:t>designate truck routes, </a:t>
            </a:r>
          </a:p>
          <a:p>
            <a:pPr marL="457200" lvl="0" indent="-342900" algn="l" rtl="0">
              <a:spcBef>
                <a:spcPts val="0"/>
              </a:spcBef>
              <a:spcAft>
                <a:spcPts val="0"/>
              </a:spcAft>
              <a:buSzPts val="1800"/>
              <a:buChar char="•"/>
            </a:pPr>
            <a:r>
              <a:rPr lang="en-US" dirty="0"/>
              <a:t>establish or alter speed limits within limits set by state statutes and</a:t>
            </a:r>
          </a:p>
          <a:p>
            <a:pPr marL="457200" lvl="0" indent="-342900" algn="l" rtl="0">
              <a:spcBef>
                <a:spcPts val="0"/>
              </a:spcBef>
              <a:spcAft>
                <a:spcPts val="0"/>
              </a:spcAft>
              <a:buSzPts val="1800"/>
              <a:buChar char="•"/>
            </a:pPr>
            <a:r>
              <a:rPr lang="en-US" dirty="0"/>
              <a:t>take other actions purely local in nature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Your services are those that are the absolute closest to your constituents – truly where the rubber meets the road. Every day you and your teams deliver critical services to people who don’t even realize they need it until they receive it</a:t>
            </a:r>
          </a:p>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10</a:t>
            </a:fld>
            <a:endParaRPr lang="en-US"/>
          </a:p>
        </p:txBody>
      </p:sp>
    </p:spTree>
    <p:extLst>
      <p:ext uri="{BB962C8B-B14F-4D97-AF65-F5344CB8AC3E}">
        <p14:creationId xmlns:p14="http://schemas.microsoft.com/office/powerpoint/2010/main" val="4266467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DE7DD-3CB4-AFF1-97E0-5009DB4F9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450A5-34B3-18FF-B87E-7D82F6A18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82E58-6357-28E8-5CB1-0F89BE9E02FB}"/>
              </a:ext>
            </a:extLst>
          </p:cNvPr>
          <p:cNvSpPr>
            <a:spLocks noGrp="1"/>
          </p:cNvSpPr>
          <p:nvPr>
            <p:ph type="body" idx="1"/>
          </p:nvPr>
        </p:nvSpPr>
        <p:spPr/>
        <p:txBody>
          <a:bodyPr/>
          <a:lstStyle/>
          <a:p>
            <a:pPr marL="171450" indent="-171450">
              <a:buFont typeface="Arial" panose="020B0604020202020204" pitchFamily="34" charset="0"/>
              <a:buChar char="•"/>
            </a:pPr>
            <a:r>
              <a:rPr lang="en-US" dirty="0"/>
              <a:t>CCAP funding, </a:t>
            </a:r>
          </a:p>
          <a:p>
            <a:pPr marL="171450" indent="-171450">
              <a:buFont typeface="Arial" panose="020B0604020202020204" pitchFamily="34" charset="0"/>
              <a:buChar char="•"/>
            </a:pPr>
            <a:r>
              <a:rPr lang="en-US" dirty="0"/>
              <a:t>CBMS funding and functionality</a:t>
            </a:r>
          </a:p>
          <a:p>
            <a:pPr marL="171450" indent="-171450">
              <a:buFont typeface="Arial" panose="020B0604020202020204" pitchFamily="34" charset="0"/>
              <a:buChar char="•"/>
            </a:pPr>
            <a:r>
              <a:rPr lang="en-US" dirty="0"/>
              <a:t>Local control with land use decisions – It is CCI’s position that land use decisions are best made at the local level and we work very hard to maintain that authority.</a:t>
            </a:r>
          </a:p>
          <a:p>
            <a:pPr marL="171450" indent="-171450">
              <a:buFont typeface="Arial" panose="020B0604020202020204" pitchFamily="34" charset="0"/>
              <a:buChar char="•"/>
            </a:pPr>
            <a:r>
              <a:rPr lang="en-US" dirty="0"/>
              <a:t>Unfunded mandates – always hard to combat, but we are always looking for these and pushing back – especially as we face budget challenges and declining revenues</a:t>
            </a:r>
          </a:p>
          <a:p>
            <a:endParaRPr lang="en-US" dirty="0"/>
          </a:p>
          <a:p>
            <a:r>
              <a:rPr lang="en-US" dirty="0"/>
              <a:t>The CCI team works hard to address these issues every legislative session whether by taking positions on bills, or working to advance something of our own design. This session we are looking at ways to create parity between counties and municipalities when it comes to taxation authority as an example</a:t>
            </a:r>
          </a:p>
        </p:txBody>
      </p:sp>
      <p:sp>
        <p:nvSpPr>
          <p:cNvPr id="4" name="Slide Number Placeholder 3">
            <a:extLst>
              <a:ext uri="{FF2B5EF4-FFF2-40B4-BE49-F238E27FC236}">
                <a16:creationId xmlns:a16="http://schemas.microsoft.com/office/drawing/2014/main" id="{7293555D-CBFB-BFD0-79DD-839C86ECA7A6}"/>
              </a:ext>
            </a:extLst>
          </p:cNvPr>
          <p:cNvSpPr>
            <a:spLocks noGrp="1"/>
          </p:cNvSpPr>
          <p:nvPr>
            <p:ph type="sldNum" sz="quarter" idx="5"/>
          </p:nvPr>
        </p:nvSpPr>
        <p:spPr/>
        <p:txBody>
          <a:bodyPr/>
          <a:lstStyle/>
          <a:p>
            <a:fld id="{B7948EDC-84E8-4259-9184-BCB54A2BC20D}" type="slidenum">
              <a:rPr lang="en-US" smtClean="0"/>
              <a:t>11</a:t>
            </a:fld>
            <a:endParaRPr lang="en-US"/>
          </a:p>
        </p:txBody>
      </p:sp>
    </p:spTree>
    <p:extLst>
      <p:ext uri="{BB962C8B-B14F-4D97-AF65-F5344CB8AC3E}">
        <p14:creationId xmlns:p14="http://schemas.microsoft.com/office/powerpoint/2010/main" val="1380649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053F-72F6-84BD-95B3-7F9C89BE8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0EF55-A0AA-A644-752C-A03687A49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C2C14-CC24-B8C1-8D6C-1F536E43ABC3}"/>
              </a:ext>
            </a:extLst>
          </p:cNvPr>
          <p:cNvSpPr>
            <a:spLocks noGrp="1"/>
          </p:cNvSpPr>
          <p:nvPr>
            <p:ph type="body" idx="1"/>
          </p:nvPr>
        </p:nvSpPr>
        <p:spPr/>
        <p:txBody>
          <a:bodyPr/>
          <a:lstStyle/>
          <a:p>
            <a:r>
              <a:rPr lang="en-US" dirty="0"/>
              <a:t>Whew, that was a lot. Let me try and provide a little comfort and reassurance…the entire CCI team is here to support you throughout your tenure as a county commissioner. </a:t>
            </a:r>
          </a:p>
          <a:p>
            <a:endParaRPr lang="en-US" dirty="0"/>
          </a:p>
          <a:p>
            <a:r>
              <a:rPr lang="en-US" dirty="0"/>
              <a:t>Place to work while you are in Denver – seriously, our offices are always open to you and we love to have you. We will always have a few places where you can plug in and work while you are here, whether a hotel office or a conference room</a:t>
            </a:r>
          </a:p>
          <a:p>
            <a:r>
              <a:rPr lang="en-US" dirty="0"/>
              <a:t>	</a:t>
            </a:r>
          </a:p>
          <a:p>
            <a:r>
              <a:rPr lang="en-US" dirty="0"/>
              <a:t>Peer network – we can help put you in touch with commissioners throughout Colorado who may be experiencing something similar, or have relevant and helpful experience</a:t>
            </a:r>
          </a:p>
          <a:p>
            <a:endParaRPr lang="en-US" dirty="0"/>
          </a:p>
          <a:p>
            <a:r>
              <a:rPr lang="en-US" dirty="0"/>
              <a:t>Research partner – we can work to gather information to help you make decisions or better understand what other counties might be doing</a:t>
            </a:r>
          </a:p>
          <a:p>
            <a:endParaRPr lang="en-US" dirty="0"/>
          </a:p>
          <a:p>
            <a:r>
              <a:rPr lang="en-US" dirty="0"/>
              <a:t>Access – CCI works to connect commissioners to various boards and commissions at both the state and federal levels</a:t>
            </a:r>
          </a:p>
          <a:p>
            <a:endParaRPr lang="en-US" dirty="0"/>
          </a:p>
          <a:p>
            <a:endParaRPr lang="en-US" dirty="0"/>
          </a:p>
          <a:p>
            <a:r>
              <a:rPr lang="en-US" dirty="0"/>
              <a:t>Plug survey</a:t>
            </a:r>
          </a:p>
          <a:p>
            <a:endParaRPr lang="en-US" dirty="0"/>
          </a:p>
        </p:txBody>
      </p:sp>
      <p:sp>
        <p:nvSpPr>
          <p:cNvPr id="4" name="Slide Number Placeholder 3">
            <a:extLst>
              <a:ext uri="{FF2B5EF4-FFF2-40B4-BE49-F238E27FC236}">
                <a16:creationId xmlns:a16="http://schemas.microsoft.com/office/drawing/2014/main" id="{D68A6733-53C0-12CF-EC63-18504A65A6A6}"/>
              </a:ext>
            </a:extLst>
          </p:cNvPr>
          <p:cNvSpPr>
            <a:spLocks noGrp="1"/>
          </p:cNvSpPr>
          <p:nvPr>
            <p:ph type="sldNum" sz="quarter" idx="5"/>
          </p:nvPr>
        </p:nvSpPr>
        <p:spPr/>
        <p:txBody>
          <a:bodyPr/>
          <a:lstStyle/>
          <a:p>
            <a:fld id="{B7948EDC-84E8-4259-9184-BCB54A2BC20D}" type="slidenum">
              <a:rPr lang="en-US" smtClean="0"/>
              <a:t>12</a:t>
            </a:fld>
            <a:endParaRPr lang="en-US"/>
          </a:p>
        </p:txBody>
      </p:sp>
    </p:spTree>
    <p:extLst>
      <p:ext uri="{BB962C8B-B14F-4D97-AF65-F5344CB8AC3E}">
        <p14:creationId xmlns:p14="http://schemas.microsoft.com/office/powerpoint/2010/main" val="1455019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4627-D538-FDE2-D0B4-5129A1DDF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E7815-02F4-5F7A-F993-0F95F98A7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C3D64-2FC3-73D6-0E1D-2C25ABB009A7}"/>
              </a:ext>
            </a:extLst>
          </p:cNvPr>
          <p:cNvSpPr>
            <a:spLocks noGrp="1"/>
          </p:cNvSpPr>
          <p:nvPr>
            <p:ph type="body" idx="1"/>
          </p:nvPr>
        </p:nvSpPr>
        <p:spPr/>
        <p:txBody>
          <a:bodyPr/>
          <a:lstStyle/>
          <a:p>
            <a:r>
              <a:rPr lang="en-US" dirty="0"/>
              <a:t>Member driven – 65% to take positions </a:t>
            </a:r>
          </a:p>
        </p:txBody>
      </p:sp>
      <p:sp>
        <p:nvSpPr>
          <p:cNvPr id="4" name="Slide Number Placeholder 3">
            <a:extLst>
              <a:ext uri="{FF2B5EF4-FFF2-40B4-BE49-F238E27FC236}">
                <a16:creationId xmlns:a16="http://schemas.microsoft.com/office/drawing/2014/main" id="{9914DA0B-21DC-87B2-F5A5-F1C76DF35E99}"/>
              </a:ext>
            </a:extLst>
          </p:cNvPr>
          <p:cNvSpPr>
            <a:spLocks noGrp="1"/>
          </p:cNvSpPr>
          <p:nvPr>
            <p:ph type="sldNum" sz="quarter" idx="5"/>
          </p:nvPr>
        </p:nvSpPr>
        <p:spPr/>
        <p:txBody>
          <a:bodyPr/>
          <a:lstStyle/>
          <a:p>
            <a:fld id="{B57B673B-38C9-4CE0-B2B1-99378C8CEAF0}" type="slidenum">
              <a:rPr lang="en-US" smtClean="0"/>
              <a:t>13</a:t>
            </a:fld>
            <a:endParaRPr lang="en-US"/>
          </a:p>
        </p:txBody>
      </p:sp>
    </p:spTree>
    <p:extLst>
      <p:ext uri="{BB962C8B-B14F-4D97-AF65-F5344CB8AC3E}">
        <p14:creationId xmlns:p14="http://schemas.microsoft.com/office/powerpoint/2010/main" val="600117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3D08A-24F1-1274-5978-793D61C44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6770C-7CAF-8094-6CBD-7E0C4D6AB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68552-EE61-8B3F-D263-0F333A42D936}"/>
              </a:ext>
            </a:extLst>
          </p:cNvPr>
          <p:cNvSpPr>
            <a:spLocks noGrp="1"/>
          </p:cNvSpPr>
          <p:nvPr>
            <p:ph type="body" idx="1"/>
          </p:nvPr>
        </p:nvSpPr>
        <p:spPr/>
        <p:txBody>
          <a:bodyPr/>
          <a:lstStyle/>
          <a:p>
            <a:r>
              <a:rPr lang="en-US" dirty="0"/>
              <a:t>If there really is only one thing you remember from today, let it be this…CCI is here to help. If we don’t know the answer, we will find someone who does.</a:t>
            </a:r>
          </a:p>
        </p:txBody>
      </p:sp>
      <p:sp>
        <p:nvSpPr>
          <p:cNvPr id="4" name="Slide Number Placeholder 3">
            <a:extLst>
              <a:ext uri="{FF2B5EF4-FFF2-40B4-BE49-F238E27FC236}">
                <a16:creationId xmlns:a16="http://schemas.microsoft.com/office/drawing/2014/main" id="{48798C8D-55F8-2EEB-7F82-A2123B0D7A22}"/>
              </a:ext>
            </a:extLst>
          </p:cNvPr>
          <p:cNvSpPr>
            <a:spLocks noGrp="1"/>
          </p:cNvSpPr>
          <p:nvPr>
            <p:ph type="sldNum" sz="quarter" idx="5"/>
          </p:nvPr>
        </p:nvSpPr>
        <p:spPr/>
        <p:txBody>
          <a:bodyPr/>
          <a:lstStyle/>
          <a:p>
            <a:fld id="{B57B673B-38C9-4CE0-B2B1-99378C8CEAF0}" type="slidenum">
              <a:rPr lang="en-US" smtClean="0"/>
              <a:t>14</a:t>
            </a:fld>
            <a:endParaRPr lang="en-US"/>
          </a:p>
        </p:txBody>
      </p:sp>
    </p:spTree>
    <p:extLst>
      <p:ext uri="{BB962C8B-B14F-4D97-AF65-F5344CB8AC3E}">
        <p14:creationId xmlns:p14="http://schemas.microsoft.com/office/powerpoint/2010/main" val="3394303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52E6C-563B-00B0-0B35-058F62EAB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807E0-1FA8-1739-0DE0-2588D03A0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60D92A-64E2-E1DA-A6A2-B118B4E37E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CAF86D-9BA3-6249-FDA5-6A4A5B89560A}"/>
              </a:ext>
            </a:extLst>
          </p:cNvPr>
          <p:cNvSpPr>
            <a:spLocks noGrp="1"/>
          </p:cNvSpPr>
          <p:nvPr>
            <p:ph type="sldNum" sz="quarter" idx="5"/>
          </p:nvPr>
        </p:nvSpPr>
        <p:spPr/>
        <p:txBody>
          <a:bodyPr/>
          <a:lstStyle/>
          <a:p>
            <a:fld id="{B57B673B-38C9-4CE0-B2B1-99378C8CEAF0}" type="slidenum">
              <a:rPr lang="en-US" smtClean="0"/>
              <a:t>15</a:t>
            </a:fld>
            <a:endParaRPr lang="en-US"/>
          </a:p>
        </p:txBody>
      </p:sp>
    </p:spTree>
    <p:extLst>
      <p:ext uri="{BB962C8B-B14F-4D97-AF65-F5344CB8AC3E}">
        <p14:creationId xmlns:p14="http://schemas.microsoft.com/office/powerpoint/2010/main" val="3389768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822F9-FB49-8DD3-D592-9FF78B9DE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81F37-B939-DD0F-FBF6-71F860350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F88AFB-744A-EBDB-A143-9935327621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1851E6-CF68-C37A-C5FF-B663C82D5EAB}"/>
              </a:ext>
            </a:extLst>
          </p:cNvPr>
          <p:cNvSpPr>
            <a:spLocks noGrp="1"/>
          </p:cNvSpPr>
          <p:nvPr>
            <p:ph type="sldNum" sz="quarter" idx="5"/>
          </p:nvPr>
        </p:nvSpPr>
        <p:spPr/>
        <p:txBody>
          <a:bodyPr/>
          <a:lstStyle/>
          <a:p>
            <a:fld id="{B57B673B-38C9-4CE0-B2B1-99378C8CEAF0}" type="slidenum">
              <a:rPr lang="en-US" smtClean="0"/>
              <a:t>16</a:t>
            </a:fld>
            <a:endParaRPr lang="en-US"/>
          </a:p>
        </p:txBody>
      </p:sp>
    </p:spTree>
    <p:extLst>
      <p:ext uri="{BB962C8B-B14F-4D97-AF65-F5344CB8AC3E}">
        <p14:creationId xmlns:p14="http://schemas.microsoft.com/office/powerpoint/2010/main" val="3367081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694F1-BC28-8C84-4244-FA3CCE6BE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D18FC-8810-EE95-0A97-A8D978598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E0166-ED1B-D72D-DAE7-C54E7E4E3E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413805-D918-7362-4B12-DF5546AE0A51}"/>
              </a:ext>
            </a:extLst>
          </p:cNvPr>
          <p:cNvSpPr>
            <a:spLocks noGrp="1"/>
          </p:cNvSpPr>
          <p:nvPr>
            <p:ph type="sldNum" sz="quarter" idx="5"/>
          </p:nvPr>
        </p:nvSpPr>
        <p:spPr/>
        <p:txBody>
          <a:bodyPr/>
          <a:lstStyle/>
          <a:p>
            <a:fld id="{B57B673B-38C9-4CE0-B2B1-99378C8CEAF0}" type="slidenum">
              <a:rPr lang="en-US" smtClean="0"/>
              <a:t>17</a:t>
            </a:fld>
            <a:endParaRPr lang="en-US"/>
          </a:p>
        </p:txBody>
      </p:sp>
    </p:spTree>
    <p:extLst>
      <p:ext uri="{BB962C8B-B14F-4D97-AF65-F5344CB8AC3E}">
        <p14:creationId xmlns:p14="http://schemas.microsoft.com/office/powerpoint/2010/main" val="3312107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49FFA-1E75-1781-8989-ADB8A2E92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A9248-7D3F-65B2-A26E-D98027B6A2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C1B6C-2B75-7CAF-3896-F3427E0982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E6A20B-EDBE-B238-A9B4-28AF889EE1D8}"/>
              </a:ext>
            </a:extLst>
          </p:cNvPr>
          <p:cNvSpPr>
            <a:spLocks noGrp="1"/>
          </p:cNvSpPr>
          <p:nvPr>
            <p:ph type="sldNum" sz="quarter" idx="5"/>
          </p:nvPr>
        </p:nvSpPr>
        <p:spPr/>
        <p:txBody>
          <a:bodyPr/>
          <a:lstStyle/>
          <a:p>
            <a:fld id="{B57B673B-38C9-4CE0-B2B1-99378C8CEAF0}" type="slidenum">
              <a:rPr lang="en-US" smtClean="0"/>
              <a:t>18</a:t>
            </a:fld>
            <a:endParaRPr lang="en-US"/>
          </a:p>
        </p:txBody>
      </p:sp>
    </p:spTree>
    <p:extLst>
      <p:ext uri="{BB962C8B-B14F-4D97-AF65-F5344CB8AC3E}">
        <p14:creationId xmlns:p14="http://schemas.microsoft.com/office/powerpoint/2010/main" val="2154865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947C2D-2C68-4C31-A447-11C8B6C52F6A}" type="slidenum">
              <a:rPr lang="en-US" smtClean="0"/>
              <a:t>21</a:t>
            </a:fld>
            <a:endParaRPr lang="en-US"/>
          </a:p>
        </p:txBody>
      </p:sp>
    </p:spTree>
    <p:extLst>
      <p:ext uri="{BB962C8B-B14F-4D97-AF65-F5344CB8AC3E}">
        <p14:creationId xmlns:p14="http://schemas.microsoft.com/office/powerpoint/2010/main" val="1054836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C4D36E47-2F38-4B68-9893-E53D51F594D3}"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75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36E47-2F38-4B68-9893-E53D51F594D3}"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83346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D36E47-2F38-4B68-9893-E53D51F594D3}"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846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D36E47-2F38-4B68-9893-E53D51F594D3}"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1324789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D36E47-2F38-4B68-9893-E53D51F594D3}" type="datetimeFigureOut">
              <a:rPr lang="en-US" smtClean="0"/>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397962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D36E47-2F38-4B68-9893-E53D51F594D3}" type="datetimeFigureOut">
              <a:rPr lang="en-US" smtClean="0"/>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439763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4D36E47-2F38-4B68-9893-E53D51F594D3}" type="datetimeFigureOut">
              <a:rPr lang="en-US" smtClean="0"/>
              <a:t>1/10/2025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3852436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4D36E47-2F38-4B68-9893-E53D51F594D3}" type="datetimeFigureOut">
              <a:rPr lang="en-US" smtClean="0"/>
              <a:t>1/10/2025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E13FAE7-FEB9-4014-8C5C-C44C1EF0209E}" type="slidenum">
              <a:rPr lang="en-US" smtClean="0"/>
              <a:t>‹#›</a:t>
            </a:fld>
            <a:endParaRPr lang="en-US"/>
          </a:p>
        </p:txBody>
      </p:sp>
    </p:spTree>
    <p:extLst>
      <p:ext uri="{BB962C8B-B14F-4D97-AF65-F5344CB8AC3E}">
        <p14:creationId xmlns:p14="http://schemas.microsoft.com/office/powerpoint/2010/main" val="615962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D36E47-2F38-4B68-9893-E53D51F594D3}"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2576088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36E47-2F38-4B68-9893-E53D51F594D3}"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3118566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36E47-2F38-4B68-9893-E53D51F594D3}"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125767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4D36E47-2F38-4B68-9893-E53D51F594D3}" type="datetimeFigureOut">
              <a:rPr lang="en-US" smtClean="0"/>
              <a:t>1/10/2025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E13FAE7-FEB9-4014-8C5C-C44C1EF0209E}"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386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flenniken@ccionline.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sv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9" name="Rectangle 1058">
            <a:extLst>
              <a:ext uri="{FF2B5EF4-FFF2-40B4-BE49-F238E27FC236}">
                <a16:creationId xmlns:a16="http://schemas.microsoft.com/office/drawing/2014/main" id="{F207E69B-0F6F-4D15-A988-616519F68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61" name="Rectangle 1060">
            <a:extLst>
              <a:ext uri="{FF2B5EF4-FFF2-40B4-BE49-F238E27FC236}">
                <a16:creationId xmlns:a16="http://schemas.microsoft.com/office/drawing/2014/main" id="{24113C24-A97F-448E-BE2B-73E74A61D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335B6B8-5038-F5C9-1CF2-FB14F9BE7756}"/>
              </a:ext>
            </a:extLst>
          </p:cNvPr>
          <p:cNvSpPr>
            <a:spLocks noGrp="1"/>
          </p:cNvSpPr>
          <p:nvPr>
            <p:ph type="title"/>
          </p:nvPr>
        </p:nvSpPr>
        <p:spPr>
          <a:xfrm>
            <a:off x="1051560" y="840318"/>
            <a:ext cx="5977937" cy="1666501"/>
          </a:xfrm>
        </p:spPr>
        <p:txBody>
          <a:bodyPr>
            <a:normAutofit/>
          </a:bodyPr>
          <a:lstStyle/>
          <a:p>
            <a:r>
              <a:rPr lang="en-US" sz="4000" b="1">
                <a:solidFill>
                  <a:srgbClr val="FFFFFF"/>
                </a:solidFill>
                <a:latin typeface="Garamond" panose="02020404030301010803" pitchFamily="18" charset="0"/>
                <a:cs typeface="Calibri Light"/>
              </a:rPr>
              <a:t>County Government 101</a:t>
            </a:r>
            <a:br>
              <a:rPr lang="en-US" sz="4000" b="1">
                <a:solidFill>
                  <a:srgbClr val="FFFFFF"/>
                </a:solidFill>
                <a:latin typeface="Garamond" panose="02020404030301010803" pitchFamily="18" charset="0"/>
                <a:cs typeface="Calibri Light"/>
              </a:rPr>
            </a:br>
            <a:r>
              <a:rPr lang="en-US" sz="4000" b="1">
                <a:solidFill>
                  <a:srgbClr val="FFFFFF"/>
                </a:solidFill>
                <a:latin typeface="Garamond" panose="02020404030301010803" pitchFamily="18" charset="0"/>
                <a:cs typeface="Calibri Light"/>
              </a:rPr>
              <a:t>CCI Refresher</a:t>
            </a:r>
            <a:br>
              <a:rPr lang="en-US" sz="4000" dirty="0">
                <a:solidFill>
                  <a:srgbClr val="FFFFFF"/>
                </a:solidFill>
                <a:latin typeface="Garamond" panose="02020404030301010803" pitchFamily="18" charset="0"/>
                <a:cs typeface="Calibri Light"/>
              </a:rPr>
            </a:br>
            <a:r>
              <a:rPr lang="en-US" sz="3600">
                <a:solidFill>
                  <a:srgbClr val="FFFFFF"/>
                </a:solidFill>
                <a:latin typeface="Garamond" panose="02020404030301010803" pitchFamily="18" charset="0"/>
                <a:cs typeface="Calibri Light"/>
              </a:rPr>
              <a:t>January 15, 2025</a:t>
            </a:r>
            <a:endParaRPr lang="en-US" sz="4000" dirty="0">
              <a:solidFill>
                <a:srgbClr val="FFFFFF"/>
              </a:solidFill>
              <a:latin typeface="Garamond" panose="02020404030301010803" pitchFamily="18" charset="0"/>
              <a:cs typeface="Calibri Light"/>
            </a:endParaRPr>
          </a:p>
        </p:txBody>
      </p:sp>
      <p:sp>
        <p:nvSpPr>
          <p:cNvPr id="3" name="Content Placeholder 2">
            <a:extLst>
              <a:ext uri="{FF2B5EF4-FFF2-40B4-BE49-F238E27FC236}">
                <a16:creationId xmlns:a16="http://schemas.microsoft.com/office/drawing/2014/main" id="{9A46C95F-4504-4FAF-CAD9-1EFB2CDABACB}"/>
              </a:ext>
            </a:extLst>
          </p:cNvPr>
          <p:cNvSpPr>
            <a:spLocks noGrp="1"/>
          </p:cNvSpPr>
          <p:nvPr>
            <p:ph idx="1"/>
          </p:nvPr>
        </p:nvSpPr>
        <p:spPr>
          <a:xfrm>
            <a:off x="212048" y="3146296"/>
            <a:ext cx="7123814" cy="3652667"/>
          </a:xfrm>
        </p:spPr>
        <p:txBody>
          <a:bodyPr vert="horz" lIns="0" tIns="45720" rIns="0" bIns="45720" rtlCol="0">
            <a:normAutofit/>
          </a:bodyPr>
          <a:lstStyle/>
          <a:p>
            <a:pPr algn="ctr"/>
            <a:r>
              <a:rPr lang="en-US" sz="2400" b="1" dirty="0">
                <a:solidFill>
                  <a:srgbClr val="FFFFFF"/>
                </a:solidFill>
                <a:latin typeface="Garamond" panose="02020404030301010803" pitchFamily="18" charset="0"/>
                <a:cs typeface="Calibri"/>
              </a:rPr>
              <a:t>Kelly Flenniken</a:t>
            </a:r>
            <a:r>
              <a:rPr lang="en-US" sz="2400" dirty="0">
                <a:solidFill>
                  <a:srgbClr val="FFFFFF"/>
                </a:solidFill>
                <a:latin typeface="Garamond" panose="02020404030301010803" pitchFamily="18" charset="0"/>
                <a:cs typeface="Calibri"/>
              </a:rPr>
              <a:t>, CCI Executive Director</a:t>
            </a:r>
          </a:p>
          <a:p>
            <a:pPr algn="ctr"/>
            <a:r>
              <a:rPr lang="en-US" sz="2400" dirty="0">
                <a:solidFill>
                  <a:schemeClr val="bg1"/>
                </a:solidFill>
                <a:latin typeface="Garamond" panose="02020404030301010803" pitchFamily="18" charset="0"/>
                <a:cs typeface="Calibri"/>
                <a:hlinkClick r:id="rId3">
                  <a:extLst>
                    <a:ext uri="{A12FA001-AC4F-418D-AE19-62706E023703}">
                      <ahyp:hlinkClr xmlns:ahyp="http://schemas.microsoft.com/office/drawing/2018/hyperlinkcolor" val="tx"/>
                    </a:ext>
                  </a:extLst>
                </a:hlinkClick>
              </a:rPr>
              <a:t>kflenniken@ccionline.org</a:t>
            </a:r>
            <a:endParaRPr lang="en-US" sz="2400" dirty="0">
              <a:solidFill>
                <a:schemeClr val="bg1"/>
              </a:solidFill>
              <a:latin typeface="Garamond" panose="02020404030301010803" pitchFamily="18" charset="0"/>
              <a:cs typeface="Calibri"/>
            </a:endParaRPr>
          </a:p>
          <a:p>
            <a:pPr algn="ctr"/>
            <a:r>
              <a:rPr lang="en-US" sz="2400" dirty="0">
                <a:solidFill>
                  <a:schemeClr val="bg1"/>
                </a:solidFill>
                <a:latin typeface="Garamond" panose="02020404030301010803" pitchFamily="18" charset="0"/>
                <a:cs typeface="Calibri"/>
              </a:rPr>
              <a:t>970.778.1118 (cell)</a:t>
            </a:r>
          </a:p>
          <a:p>
            <a:pPr algn="ctr"/>
            <a:endParaRPr lang="en-US" sz="2400" dirty="0">
              <a:solidFill>
                <a:srgbClr val="FFFFFF"/>
              </a:solidFill>
              <a:latin typeface="Garamond" panose="02020404030301010803" pitchFamily="18" charset="0"/>
              <a:cs typeface="Calibri"/>
            </a:endParaRPr>
          </a:p>
        </p:txBody>
      </p:sp>
      <p:sp>
        <p:nvSpPr>
          <p:cNvPr id="1063" name="Rectangle 1062">
            <a:extLst>
              <a:ext uri="{FF2B5EF4-FFF2-40B4-BE49-F238E27FC236}">
                <a16:creationId xmlns:a16="http://schemas.microsoft.com/office/drawing/2014/main" id="{D0EA43E2-C9E1-4415-824D-FC15F7E61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Logo, company name&#10;&#10;Description automatically generated">
            <a:extLst>
              <a:ext uri="{FF2B5EF4-FFF2-40B4-BE49-F238E27FC236}">
                <a16:creationId xmlns:a16="http://schemas.microsoft.com/office/drawing/2014/main" id="{13780F78-7B2F-2C4F-76DA-76BFBCEC35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982" y="840318"/>
            <a:ext cx="3294253" cy="2305978"/>
          </a:xfrm>
          <a:prstGeom prst="rect">
            <a:avLst/>
          </a:prstGeom>
        </p:spPr>
      </p:pic>
    </p:spTree>
    <p:extLst>
      <p:ext uri="{BB962C8B-B14F-4D97-AF65-F5344CB8AC3E}">
        <p14:creationId xmlns:p14="http://schemas.microsoft.com/office/powerpoint/2010/main" val="104072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9C00810-0E17-B433-7D67-D04E8BB472EF}"/>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rPr>
              <a:t>Agenda</a:t>
            </a: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D68E8CC7-3BF9-5B94-D027-BCD3808C10F7}"/>
              </a:ext>
            </a:extLst>
          </p:cNvPr>
          <p:cNvGraphicFramePr>
            <a:graphicFrameLocks noGrp="1"/>
          </p:cNvGraphicFramePr>
          <p:nvPr>
            <p:ph idx="1"/>
            <p:extLst>
              <p:ext uri="{D42A27DB-BD31-4B8C-83A1-F6EECF244321}">
                <p14:modId xmlns:p14="http://schemas.microsoft.com/office/powerpoint/2010/main" val="2439873016"/>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5996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39EE6-D0FD-F00D-DF89-C895EBEDF80E}"/>
              </a:ext>
            </a:extLst>
          </p:cNvPr>
          <p:cNvSpPr>
            <a:spLocks noGrp="1"/>
          </p:cNvSpPr>
          <p:nvPr>
            <p:ph type="title"/>
          </p:nvPr>
        </p:nvSpPr>
        <p:spPr>
          <a:xfrm>
            <a:off x="157453" y="154236"/>
            <a:ext cx="10058400" cy="900216"/>
          </a:xfrm>
        </p:spPr>
        <p:txBody>
          <a:bodyPr/>
          <a:lstStyle/>
          <a:p>
            <a:r>
              <a:rPr lang="en-US" dirty="0">
                <a:solidFill>
                  <a:srgbClr val="000000"/>
                </a:solidFill>
                <a:latin typeface="Garamond" panose="02020404030301010803" pitchFamily="18" charset="0"/>
              </a:rPr>
              <a:t>Colorado Counties - 1876</a:t>
            </a:r>
          </a:p>
        </p:txBody>
      </p:sp>
      <p:pic>
        <p:nvPicPr>
          <p:cNvPr id="4" name="Content Placeholder 3" descr="comap1876">
            <a:extLst>
              <a:ext uri="{FF2B5EF4-FFF2-40B4-BE49-F238E27FC236}">
                <a16:creationId xmlns:a16="http://schemas.microsoft.com/office/drawing/2014/main" id="{BE567FFA-201E-92E8-A336-42DD220928E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5623"/>
          <a:stretch/>
        </p:blipFill>
        <p:spPr bwMode="auto">
          <a:xfrm>
            <a:off x="2505694" y="1223011"/>
            <a:ext cx="7280254" cy="494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4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FB26B-2870-A415-9F49-4E886EE76A69}"/>
            </a:ext>
          </a:extLst>
        </p:cNvPr>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9DB4A878-E8EB-6ADE-3EEE-D2264870E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232561" y="936434"/>
            <a:ext cx="7559247" cy="5390501"/>
          </a:xfrm>
          <a:prstGeom prst="rect">
            <a:avLst/>
          </a:prstGeom>
        </p:spPr>
      </p:pic>
      <p:sp>
        <p:nvSpPr>
          <p:cNvPr id="6" name="Title 1">
            <a:extLst>
              <a:ext uri="{FF2B5EF4-FFF2-40B4-BE49-F238E27FC236}">
                <a16:creationId xmlns:a16="http://schemas.microsoft.com/office/drawing/2014/main" id="{78186EEA-6AE6-763F-B316-F5577F27A875}"/>
              </a:ext>
            </a:extLst>
          </p:cNvPr>
          <p:cNvSpPr txBox="1">
            <a:spLocks/>
          </p:cNvSpPr>
          <p:nvPr/>
        </p:nvSpPr>
        <p:spPr>
          <a:xfrm>
            <a:off x="157453" y="154236"/>
            <a:ext cx="10058400" cy="900216"/>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solidFill>
                  <a:srgbClr val="000000"/>
                </a:solidFill>
                <a:latin typeface="Garamond" panose="02020404030301010803" pitchFamily="18" charset="0"/>
              </a:rPr>
              <a:t>Colorado Counties - 2025</a:t>
            </a:r>
          </a:p>
        </p:txBody>
      </p:sp>
    </p:spTree>
    <p:extLst>
      <p:ext uri="{BB962C8B-B14F-4D97-AF65-F5344CB8AC3E}">
        <p14:creationId xmlns:p14="http://schemas.microsoft.com/office/powerpoint/2010/main" val="3571490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A068173-4727-D2CA-E943-6B9BA51B8E82}"/>
              </a:ext>
            </a:extLst>
          </p:cNvPr>
          <p:cNvSpPr>
            <a:spLocks noGrp="1"/>
          </p:cNvSpPr>
          <p:nvPr>
            <p:ph type="title"/>
          </p:nvPr>
        </p:nvSpPr>
        <p:spPr>
          <a:xfrm>
            <a:off x="492370" y="605896"/>
            <a:ext cx="3084844" cy="5646208"/>
          </a:xfrm>
        </p:spPr>
        <p:txBody>
          <a:bodyPr anchor="ctr">
            <a:normAutofit/>
          </a:bodyPr>
          <a:lstStyle/>
          <a:p>
            <a:r>
              <a:rPr lang="en-US" sz="3600" b="1" dirty="0">
                <a:solidFill>
                  <a:srgbClr val="FFFFFF"/>
                </a:solidFill>
                <a:latin typeface="Garamond" panose="02020404030301010803" pitchFamily="18" charset="0"/>
              </a:rPr>
              <a:t>County History, Background, and Facts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90" name="Graphic 489" descr="Chat bubble with solid fill">
            <a:extLst>
              <a:ext uri="{FF2B5EF4-FFF2-40B4-BE49-F238E27FC236}">
                <a16:creationId xmlns:a16="http://schemas.microsoft.com/office/drawing/2014/main" id="{B0B87F4D-B06D-E5C0-EA73-4C6F4F09A9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15051" y="4660323"/>
            <a:ext cx="914400" cy="914400"/>
          </a:xfrm>
          <a:prstGeom prst="rect">
            <a:avLst/>
          </a:prstGeom>
        </p:spPr>
      </p:pic>
      <p:sp>
        <p:nvSpPr>
          <p:cNvPr id="4" name="TextBox 3">
            <a:extLst>
              <a:ext uri="{FF2B5EF4-FFF2-40B4-BE49-F238E27FC236}">
                <a16:creationId xmlns:a16="http://schemas.microsoft.com/office/drawing/2014/main" id="{29674228-FE76-BDD8-AB16-94B9A57C9CC1}"/>
              </a:ext>
            </a:extLst>
          </p:cNvPr>
          <p:cNvSpPr txBox="1"/>
          <p:nvPr/>
        </p:nvSpPr>
        <p:spPr>
          <a:xfrm>
            <a:off x="4360724" y="708379"/>
            <a:ext cx="7568946" cy="5816977"/>
          </a:xfrm>
          <a:prstGeom prst="rect">
            <a:avLst/>
          </a:prstGeom>
          <a:noFill/>
        </p:spPr>
        <p:txBody>
          <a:bodyPr wrap="square">
            <a:spAutoFit/>
          </a:bodyPr>
          <a:lstStyle/>
          <a:p>
            <a:pPr marL="457200" lvl="0" indent="-342900" algn="l" rtl="0">
              <a:lnSpc>
                <a:spcPct val="100000"/>
              </a:lnSpc>
              <a:spcBef>
                <a:spcPts val="0"/>
              </a:spcBef>
              <a:spcAft>
                <a:spcPts val="0"/>
              </a:spcAft>
              <a:buSzPts val="1800"/>
              <a:buChar char="•"/>
            </a:pPr>
            <a:r>
              <a:rPr lang="en-US" sz="2000" dirty="0">
                <a:solidFill>
                  <a:srgbClr val="000000"/>
                </a:solidFill>
              </a:rPr>
              <a:t>Constitutional subdivisions of state government – originally created to carry out the policies and programs of the state </a:t>
            </a:r>
          </a:p>
          <a:p>
            <a:pPr marL="914400" lvl="1" indent="-342900">
              <a:buSzPts val="1800"/>
              <a:buChar char="•"/>
            </a:pPr>
            <a:r>
              <a:rPr lang="en-US" sz="2000" dirty="0">
                <a:solidFill>
                  <a:srgbClr val="000000"/>
                </a:solidFill>
              </a:rPr>
              <a:t>a LOT has changed in the last 145 years</a:t>
            </a:r>
          </a:p>
          <a:p>
            <a:pPr marL="457200" lvl="0" indent="-342900" algn="l" rtl="0">
              <a:lnSpc>
                <a:spcPct val="100000"/>
              </a:lnSpc>
              <a:spcBef>
                <a:spcPts val="1000"/>
              </a:spcBef>
              <a:spcAft>
                <a:spcPts val="0"/>
              </a:spcAft>
              <a:buSzPts val="1800"/>
              <a:buChar char="•"/>
            </a:pPr>
            <a:r>
              <a:rPr lang="en-US" sz="2000" dirty="0">
                <a:solidFill>
                  <a:srgbClr val="000000"/>
                </a:solidFill>
              </a:rPr>
              <a:t>Counties possess only those powers that are expressly set forth (or necessarily implied) in state statute.</a:t>
            </a:r>
          </a:p>
          <a:p>
            <a:pPr marL="457200" lvl="0" indent="-342900" algn="l" rtl="0">
              <a:lnSpc>
                <a:spcPct val="100000"/>
              </a:lnSpc>
              <a:spcBef>
                <a:spcPts val="1000"/>
              </a:spcBef>
              <a:spcAft>
                <a:spcPts val="1000"/>
              </a:spcAft>
              <a:buSzPts val="1800"/>
              <a:buChar char="•"/>
            </a:pPr>
            <a:r>
              <a:rPr lang="en-US" sz="2000" dirty="0">
                <a:solidFill>
                  <a:srgbClr val="000000"/>
                </a:solidFill>
              </a:rPr>
              <a:t>Commissioners are responsible for running the administrative, </a:t>
            </a:r>
            <a:r>
              <a:rPr lang="en-US" sz="2000" b="1" dirty="0">
                <a:solidFill>
                  <a:srgbClr val="000000"/>
                </a:solidFill>
              </a:rPr>
              <a:t>budgetary</a:t>
            </a:r>
            <a:r>
              <a:rPr lang="en-US" sz="2000" dirty="0">
                <a:solidFill>
                  <a:srgbClr val="000000"/>
                </a:solidFill>
              </a:rPr>
              <a:t>, and policy-making functions of the entire county.</a:t>
            </a:r>
          </a:p>
          <a:p>
            <a:pPr marL="457200" lvl="0" indent="-342900" algn="l" rtl="0">
              <a:lnSpc>
                <a:spcPct val="100000"/>
              </a:lnSpc>
              <a:spcBef>
                <a:spcPts val="1000"/>
              </a:spcBef>
              <a:spcAft>
                <a:spcPts val="1000"/>
              </a:spcAft>
              <a:buSzPts val="1800"/>
              <a:buChar char="•"/>
            </a:pPr>
            <a:r>
              <a:rPr lang="en-US" sz="2000" dirty="0">
                <a:solidFill>
                  <a:srgbClr val="000000"/>
                </a:solidFill>
              </a:rPr>
              <a:t>County Elected Officials:</a:t>
            </a:r>
          </a:p>
          <a:p>
            <a:pPr marL="914400" lvl="1" indent="-342900">
              <a:lnSpc>
                <a:spcPct val="90000"/>
              </a:lnSpc>
              <a:buSzPts val="1800"/>
              <a:buChar char="•"/>
            </a:pPr>
            <a:r>
              <a:rPr lang="en-US" sz="2000" dirty="0">
                <a:solidFill>
                  <a:srgbClr val="000000"/>
                </a:solidFill>
              </a:rPr>
              <a:t>Commissioners </a:t>
            </a:r>
          </a:p>
          <a:p>
            <a:pPr marL="914400" lvl="1" indent="-342900">
              <a:lnSpc>
                <a:spcPct val="90000"/>
              </a:lnSpc>
              <a:buSzPts val="1800"/>
              <a:buChar char="•"/>
            </a:pPr>
            <a:r>
              <a:rPr lang="en-US" sz="2000" dirty="0">
                <a:solidFill>
                  <a:srgbClr val="000000"/>
                </a:solidFill>
              </a:rPr>
              <a:t>Sheriff </a:t>
            </a:r>
          </a:p>
          <a:p>
            <a:pPr marL="914400" lvl="1" indent="-342900">
              <a:lnSpc>
                <a:spcPct val="90000"/>
              </a:lnSpc>
              <a:buSzPts val="1800"/>
              <a:buChar char="•"/>
            </a:pPr>
            <a:r>
              <a:rPr lang="en-US" sz="2000" dirty="0">
                <a:solidFill>
                  <a:srgbClr val="000000"/>
                </a:solidFill>
              </a:rPr>
              <a:t>Clerk &amp; Recorder </a:t>
            </a:r>
          </a:p>
          <a:p>
            <a:pPr marL="914400" lvl="1" indent="-342900">
              <a:lnSpc>
                <a:spcPct val="90000"/>
              </a:lnSpc>
              <a:buSzPts val="1800"/>
              <a:buChar char="•"/>
            </a:pPr>
            <a:r>
              <a:rPr lang="en-US" sz="2000" dirty="0">
                <a:solidFill>
                  <a:srgbClr val="000000"/>
                </a:solidFill>
              </a:rPr>
              <a:t>Treasurer </a:t>
            </a:r>
          </a:p>
          <a:p>
            <a:pPr marL="914400" lvl="1" indent="-342900">
              <a:lnSpc>
                <a:spcPct val="90000"/>
              </a:lnSpc>
              <a:buSzPts val="1800"/>
              <a:buChar char="•"/>
            </a:pPr>
            <a:r>
              <a:rPr lang="en-US" sz="2000" dirty="0">
                <a:solidFill>
                  <a:srgbClr val="000000"/>
                </a:solidFill>
              </a:rPr>
              <a:t>Assessor </a:t>
            </a:r>
          </a:p>
          <a:p>
            <a:pPr marL="914400" lvl="1" indent="-342900">
              <a:lnSpc>
                <a:spcPct val="90000"/>
              </a:lnSpc>
              <a:buSzPts val="1800"/>
              <a:buChar char="•"/>
            </a:pPr>
            <a:r>
              <a:rPr lang="en-US" sz="2000" dirty="0">
                <a:solidFill>
                  <a:srgbClr val="000000"/>
                </a:solidFill>
              </a:rPr>
              <a:t>Coroner </a:t>
            </a:r>
          </a:p>
          <a:p>
            <a:pPr marL="914400" lvl="1" indent="-342900">
              <a:lnSpc>
                <a:spcPct val="90000"/>
              </a:lnSpc>
              <a:buSzPts val="1800"/>
              <a:buChar char="•"/>
            </a:pPr>
            <a:r>
              <a:rPr lang="en-US" sz="2000" dirty="0">
                <a:solidFill>
                  <a:srgbClr val="000000"/>
                </a:solidFill>
              </a:rPr>
              <a:t>Surveyor </a:t>
            </a:r>
          </a:p>
          <a:p>
            <a:pPr marL="914400" lvl="1" indent="-342900">
              <a:lnSpc>
                <a:spcPct val="90000"/>
              </a:lnSpc>
              <a:buSzPts val="1800"/>
              <a:buChar char="•"/>
            </a:pPr>
            <a:r>
              <a:rPr lang="en-US" sz="2000" dirty="0">
                <a:solidFill>
                  <a:srgbClr val="000000"/>
                </a:solidFill>
              </a:rPr>
              <a:t>District Attorney</a:t>
            </a:r>
          </a:p>
          <a:p>
            <a:pPr marL="457200" lvl="0" indent="-342900" algn="l" rtl="0">
              <a:lnSpc>
                <a:spcPct val="100000"/>
              </a:lnSpc>
              <a:spcBef>
                <a:spcPts val="1000"/>
              </a:spcBef>
              <a:spcAft>
                <a:spcPts val="1000"/>
              </a:spcAft>
              <a:buSzPts val="1800"/>
              <a:buChar char="•"/>
            </a:pPr>
            <a:endParaRPr lang="en-US" dirty="0">
              <a:solidFill>
                <a:srgbClr val="000000"/>
              </a:solidFill>
            </a:endParaRPr>
          </a:p>
        </p:txBody>
      </p:sp>
      <p:sp>
        <p:nvSpPr>
          <p:cNvPr id="3" name="Right Brace 2">
            <a:extLst>
              <a:ext uri="{FF2B5EF4-FFF2-40B4-BE49-F238E27FC236}">
                <a16:creationId xmlns:a16="http://schemas.microsoft.com/office/drawing/2014/main" id="{74EEB31A-4083-F602-8CC1-362F42CCA940}"/>
              </a:ext>
            </a:extLst>
          </p:cNvPr>
          <p:cNvSpPr/>
          <p:nvPr/>
        </p:nvSpPr>
        <p:spPr>
          <a:xfrm>
            <a:off x="7442200" y="3886200"/>
            <a:ext cx="1117092" cy="21717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3E8AEA41-C432-6AE4-122E-521E2FCCFC91}"/>
              </a:ext>
            </a:extLst>
          </p:cNvPr>
          <p:cNvSpPr txBox="1"/>
          <p:nvPr/>
        </p:nvSpPr>
        <p:spPr>
          <a:xfrm>
            <a:off x="8783778" y="4773591"/>
            <a:ext cx="2286000" cy="369332"/>
          </a:xfrm>
          <a:prstGeom prst="rect">
            <a:avLst/>
          </a:prstGeom>
          <a:noFill/>
        </p:spPr>
        <p:txBody>
          <a:bodyPr wrap="square" rtlCol="0">
            <a:spAutoFit/>
          </a:bodyPr>
          <a:lstStyle/>
          <a:p>
            <a:r>
              <a:rPr lang="en-US" dirty="0">
                <a:solidFill>
                  <a:srgbClr val="000000"/>
                </a:solidFill>
              </a:rPr>
              <a:t>Statutory Roles</a:t>
            </a:r>
          </a:p>
        </p:txBody>
      </p:sp>
    </p:spTree>
    <p:extLst>
      <p:ext uri="{BB962C8B-B14F-4D97-AF65-F5344CB8AC3E}">
        <p14:creationId xmlns:p14="http://schemas.microsoft.com/office/powerpoint/2010/main" val="1328978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27A829-2DBD-CBF3-136D-CD67EB11B97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953DCC0-B5E3-C5D4-F3DB-54C6F53B2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E1801B1-D0C1-B4AC-96E3-5426EB1BC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50FBF24-5626-64ED-75C6-C5E515AFA922}"/>
              </a:ext>
            </a:extLst>
          </p:cNvPr>
          <p:cNvSpPr>
            <a:spLocks noGrp="1"/>
          </p:cNvSpPr>
          <p:nvPr>
            <p:ph type="title"/>
          </p:nvPr>
        </p:nvSpPr>
        <p:spPr>
          <a:xfrm>
            <a:off x="492370" y="605896"/>
            <a:ext cx="3084844" cy="5646208"/>
          </a:xfrm>
        </p:spPr>
        <p:txBody>
          <a:bodyPr anchor="ctr">
            <a:normAutofit/>
          </a:bodyPr>
          <a:lstStyle/>
          <a:p>
            <a:r>
              <a:rPr lang="en-US" sz="3600" b="1" dirty="0">
                <a:solidFill>
                  <a:srgbClr val="FFFFFF"/>
                </a:solidFill>
                <a:latin typeface="Garamond" panose="02020404030301010803" pitchFamily="18" charset="0"/>
              </a:rPr>
              <a:t>County Staff</a:t>
            </a:r>
          </a:p>
        </p:txBody>
      </p:sp>
      <p:sp>
        <p:nvSpPr>
          <p:cNvPr id="12" name="Rectangle 11">
            <a:extLst>
              <a:ext uri="{FF2B5EF4-FFF2-40B4-BE49-F238E27FC236}">
                <a16:creationId xmlns:a16="http://schemas.microsoft.com/office/drawing/2014/main" id="{A84ABD1E-A639-CFAF-05C5-51D2AAD44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90" name="Graphic 489" descr="Chat bubble with solid fill">
            <a:extLst>
              <a:ext uri="{FF2B5EF4-FFF2-40B4-BE49-F238E27FC236}">
                <a16:creationId xmlns:a16="http://schemas.microsoft.com/office/drawing/2014/main" id="{9220912A-12E1-89BD-A03A-5C5B0ECC59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15051" y="4660323"/>
            <a:ext cx="914400" cy="914400"/>
          </a:xfrm>
          <a:prstGeom prst="rect">
            <a:avLst/>
          </a:prstGeom>
        </p:spPr>
      </p:pic>
      <p:graphicFrame>
        <p:nvGraphicFramePr>
          <p:cNvPr id="492" name="TextBox 3">
            <a:extLst>
              <a:ext uri="{FF2B5EF4-FFF2-40B4-BE49-F238E27FC236}">
                <a16:creationId xmlns:a16="http://schemas.microsoft.com/office/drawing/2014/main" id="{1C193C6E-9802-8D3D-FEFF-CCFDFA57C4FD}"/>
              </a:ext>
            </a:extLst>
          </p:cNvPr>
          <p:cNvGraphicFramePr/>
          <p:nvPr>
            <p:extLst>
              <p:ext uri="{D42A27DB-BD31-4B8C-83A1-F6EECF244321}">
                <p14:modId xmlns:p14="http://schemas.microsoft.com/office/powerpoint/2010/main" val="841959017"/>
              </p:ext>
            </p:extLst>
          </p:nvPr>
        </p:nvGraphicFramePr>
        <p:xfrm>
          <a:off x="4360724" y="708379"/>
          <a:ext cx="7600340" cy="51461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20655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B87A6F9-3EE7-AB3F-DB77-307730B80754}"/>
              </a:ext>
            </a:extLst>
          </p:cNvPr>
          <p:cNvSpPr>
            <a:spLocks noGrp="1"/>
          </p:cNvSpPr>
          <p:nvPr>
            <p:ph type="title"/>
          </p:nvPr>
        </p:nvSpPr>
        <p:spPr>
          <a:xfrm>
            <a:off x="492370" y="605896"/>
            <a:ext cx="3084844" cy="5646208"/>
          </a:xfrm>
        </p:spPr>
        <p:txBody>
          <a:bodyPr vert="horz" lIns="91440" tIns="45720" rIns="91440" bIns="45720" rtlCol="0" anchor="ctr">
            <a:normAutofit/>
          </a:bodyPr>
          <a:lstStyle/>
          <a:p>
            <a:r>
              <a:rPr lang="en-US" sz="3600" b="1">
                <a:solidFill>
                  <a:srgbClr val="FFFFFF"/>
                </a:solidFill>
                <a:latin typeface="Garamond"/>
              </a:rPr>
              <a:t>Role of County Government</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9" name="Google Shape;110;g28e9ffd6025_0_32">
            <a:extLst>
              <a:ext uri="{FF2B5EF4-FFF2-40B4-BE49-F238E27FC236}">
                <a16:creationId xmlns:a16="http://schemas.microsoft.com/office/drawing/2014/main" id="{06F0779A-0C3A-E76A-1CF0-F97EE2ACF5F1}"/>
              </a:ext>
            </a:extLst>
          </p:cNvPr>
          <p:cNvGraphicFramePr/>
          <p:nvPr>
            <p:extLst>
              <p:ext uri="{D42A27DB-BD31-4B8C-83A1-F6EECF244321}">
                <p14:modId xmlns:p14="http://schemas.microsoft.com/office/powerpoint/2010/main" val="1361508430"/>
              </p:ext>
            </p:extLst>
          </p:nvPr>
        </p:nvGraphicFramePr>
        <p:xfrm>
          <a:off x="4508230" y="425196"/>
          <a:ext cx="7273934" cy="6007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8380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0A85455-DFF6-900B-AA8A-B80AA45C3720}"/>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sz="3600" b="1">
                <a:solidFill>
                  <a:srgbClr val="FFFFFF"/>
                </a:solidFill>
                <a:latin typeface="Garamond" panose="02020404030301010803" pitchFamily="18" charset="0"/>
              </a:rPr>
              <a:t>Where do counties get their funding?</a:t>
            </a:r>
          </a:p>
        </p:txBody>
      </p:sp>
      <p:sp>
        <p:nvSpPr>
          <p:cNvPr id="33" name="Rectangle 3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24" name="Google Shape;172;p2">
            <a:extLst>
              <a:ext uri="{FF2B5EF4-FFF2-40B4-BE49-F238E27FC236}">
                <a16:creationId xmlns:a16="http://schemas.microsoft.com/office/drawing/2014/main" id="{A4E75668-772B-6B21-B01F-2601FBF46C2C}"/>
              </a:ext>
            </a:extLst>
          </p:cNvPr>
          <p:cNvGraphicFramePr/>
          <p:nvPr>
            <p:extLst>
              <p:ext uri="{D42A27DB-BD31-4B8C-83A1-F6EECF244321}">
                <p14:modId xmlns:p14="http://schemas.microsoft.com/office/powerpoint/2010/main" val="2263466754"/>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5008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B87A6F9-3EE7-AB3F-DB77-307730B80754}"/>
              </a:ext>
            </a:extLst>
          </p:cNvPr>
          <p:cNvSpPr>
            <a:spLocks noGrp="1"/>
          </p:cNvSpPr>
          <p:nvPr>
            <p:ph type="title"/>
          </p:nvPr>
        </p:nvSpPr>
        <p:spPr>
          <a:xfrm>
            <a:off x="482210" y="605896"/>
            <a:ext cx="3297310" cy="5646208"/>
          </a:xfrm>
        </p:spPr>
        <p:txBody>
          <a:bodyPr vert="horz" lIns="91440" tIns="45720" rIns="91440" bIns="45720" rtlCol="0" anchor="ctr">
            <a:normAutofit/>
          </a:bodyPr>
          <a:lstStyle/>
          <a:p>
            <a:r>
              <a:rPr lang="en-US" sz="3600" b="1">
                <a:solidFill>
                  <a:srgbClr val="FFFFFF"/>
                </a:solidFill>
                <a:latin typeface="Garamond"/>
              </a:rPr>
              <a:t>Responsibilities of Local Governments (A-H)</a:t>
            </a:r>
            <a:endParaRPr lang="en-US" sz="3600" b="1" dirty="0">
              <a:solidFill>
                <a:srgbClr val="FFFFFF"/>
              </a:solidFill>
              <a:latin typeface="Garamond"/>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7" name="Table 6">
            <a:extLst>
              <a:ext uri="{FF2B5EF4-FFF2-40B4-BE49-F238E27FC236}">
                <a16:creationId xmlns:a16="http://schemas.microsoft.com/office/drawing/2014/main" id="{14921DE4-CEBA-E63D-A95E-23DA028E9212}"/>
              </a:ext>
            </a:extLst>
          </p:cNvPr>
          <p:cNvGraphicFramePr>
            <a:graphicFrameLocks noGrp="1"/>
          </p:cNvGraphicFramePr>
          <p:nvPr>
            <p:extLst>
              <p:ext uri="{D42A27DB-BD31-4B8C-83A1-F6EECF244321}">
                <p14:modId xmlns:p14="http://schemas.microsoft.com/office/powerpoint/2010/main" val="1069883524"/>
              </p:ext>
            </p:extLst>
          </p:nvPr>
        </p:nvGraphicFramePr>
        <p:xfrm>
          <a:off x="4261714" y="48260"/>
          <a:ext cx="7740434" cy="6761480"/>
        </p:xfrm>
        <a:graphic>
          <a:graphicData uri="http://schemas.openxmlformats.org/drawingml/2006/table">
            <a:tbl>
              <a:tblPr bandRow="1">
                <a:tableStyleId>{5C22544A-7EE6-4342-B048-85BDC9FD1C3A}</a:tableStyleId>
              </a:tblPr>
              <a:tblGrid>
                <a:gridCol w="3870217">
                  <a:extLst>
                    <a:ext uri="{9D8B030D-6E8A-4147-A177-3AD203B41FA5}">
                      <a16:colId xmlns:a16="http://schemas.microsoft.com/office/drawing/2014/main" val="3073387513"/>
                    </a:ext>
                  </a:extLst>
                </a:gridCol>
                <a:gridCol w="3870217">
                  <a:extLst>
                    <a:ext uri="{9D8B030D-6E8A-4147-A177-3AD203B41FA5}">
                      <a16:colId xmlns:a16="http://schemas.microsoft.com/office/drawing/2014/main" val="678785082"/>
                    </a:ext>
                  </a:extLst>
                </a:gridCol>
              </a:tblGrid>
              <a:tr h="370840">
                <a:tc>
                  <a:txBody>
                    <a:bodyPr/>
                    <a:lstStyle/>
                    <a:p>
                      <a:r>
                        <a:rPr lang="en-US" sz="1600" b="1" dirty="0">
                          <a:solidFill>
                            <a:srgbClr val="000000"/>
                          </a:solidFill>
                        </a:rPr>
                        <a:t>A</a:t>
                      </a:r>
                      <a:r>
                        <a:rPr lang="en-US" sz="1600" b="0" dirty="0">
                          <a:solidFill>
                            <a:srgbClr val="000000"/>
                          </a:solidFill>
                        </a:rPr>
                        <a:t>gricultural Research &amp; Protection</a:t>
                      </a:r>
                    </a:p>
                    <a:p>
                      <a:pPr lvl="1"/>
                      <a:r>
                        <a:rPr lang="en-US" sz="1600" b="0" dirty="0">
                          <a:solidFill>
                            <a:srgbClr val="000000"/>
                          </a:solidFill>
                        </a:rPr>
                        <a:t>CSU Extension</a:t>
                      </a:r>
                    </a:p>
                    <a:p>
                      <a:pPr lvl="1"/>
                      <a:r>
                        <a:rPr lang="en-US" sz="1600" b="0" dirty="0">
                          <a:solidFill>
                            <a:srgbClr val="000000"/>
                          </a:solidFill>
                        </a:rPr>
                        <a:t>Right to Farm</a:t>
                      </a:r>
                    </a:p>
                    <a:p>
                      <a:pPr lvl="1"/>
                      <a:r>
                        <a:rPr lang="en-US" sz="1600" b="0" dirty="0">
                          <a:solidFill>
                            <a:srgbClr val="000000"/>
                          </a:solidFill>
                        </a:rPr>
                        <a:t>Blowing soils, weeds, and brush</a:t>
                      </a:r>
                    </a:p>
                    <a:p>
                      <a:pPr lvl="1"/>
                      <a:r>
                        <a:rPr lang="en-US" sz="1600" b="0" dirty="0">
                          <a:solidFill>
                            <a:srgbClr val="000000"/>
                          </a:solidFill>
                        </a:rPr>
                        <a:t>Irrigation Districts</a:t>
                      </a:r>
                    </a:p>
                    <a:p>
                      <a:pPr lvl="1"/>
                      <a:r>
                        <a:rPr lang="en-US" sz="1600" b="0" dirty="0">
                          <a:solidFill>
                            <a:srgbClr val="000000"/>
                          </a:solidFill>
                        </a:rPr>
                        <a:t>Predator Control</a:t>
                      </a:r>
                    </a:p>
                    <a:p>
                      <a:pPr lvl="1"/>
                      <a:r>
                        <a:rPr lang="en-US" sz="1600" b="0" dirty="0">
                          <a:solidFill>
                            <a:srgbClr val="000000"/>
                          </a:solidFill>
                        </a:rPr>
                        <a:t>Pest Control</a:t>
                      </a:r>
                    </a:p>
                    <a:p>
                      <a:pPr lvl="1"/>
                      <a:r>
                        <a:rPr lang="en-US" sz="1600" b="0" dirty="0">
                          <a:solidFill>
                            <a:srgbClr val="000000"/>
                          </a:solidFill>
                        </a:rPr>
                        <a:t>Prairie Dog &amp; Rodent Control</a:t>
                      </a:r>
                    </a:p>
                    <a:p>
                      <a:pPr lvl="1"/>
                      <a:r>
                        <a:rPr lang="en-US" sz="1600" b="0" dirty="0">
                          <a:solidFill>
                            <a:srgbClr val="000000"/>
                          </a:solidFill>
                        </a:rPr>
                        <a:t>Noxious Weed </a:t>
                      </a:r>
                      <a:r>
                        <a:rPr lang="en-US" sz="1600" b="0" dirty="0" err="1">
                          <a:solidFill>
                            <a:srgbClr val="000000"/>
                          </a:solidFill>
                        </a:rPr>
                        <a:t>Mgmt</a:t>
                      </a:r>
                      <a:endParaRPr lang="en-US" sz="1600" b="0" dirty="0">
                        <a:solidFill>
                          <a:srgbClr val="000000"/>
                        </a:solidFill>
                      </a:endParaRPr>
                    </a:p>
                  </a:txBody>
                  <a:tcPr/>
                </a:tc>
                <a:tc>
                  <a:txBody>
                    <a:bodyPr/>
                    <a:lstStyle/>
                    <a:p>
                      <a:r>
                        <a:rPr lang="en-US" sz="1600" b="1" dirty="0">
                          <a:solidFill>
                            <a:srgbClr val="000000"/>
                          </a:solidFill>
                        </a:rPr>
                        <a:t>D</a:t>
                      </a:r>
                      <a:r>
                        <a:rPr lang="en-US" sz="1600" b="0" dirty="0">
                          <a:solidFill>
                            <a:srgbClr val="000000"/>
                          </a:solidFill>
                        </a:rPr>
                        <a:t>ebt for Construction &amp; Maintenance</a:t>
                      </a:r>
                    </a:p>
                    <a:p>
                      <a:pPr lvl="1"/>
                      <a:r>
                        <a:rPr lang="en-US" sz="1600" b="0" dirty="0">
                          <a:solidFill>
                            <a:srgbClr val="000000"/>
                          </a:solidFill>
                        </a:rPr>
                        <a:t>Public Buildings</a:t>
                      </a:r>
                    </a:p>
                    <a:p>
                      <a:pPr lvl="1"/>
                      <a:r>
                        <a:rPr lang="en-US" sz="1600" b="0" dirty="0">
                          <a:solidFill>
                            <a:srgbClr val="000000"/>
                          </a:solidFill>
                        </a:rPr>
                        <a:t>Roads &amp; Bridges</a:t>
                      </a:r>
                      <a:endParaRPr lang="en-US" sz="1600" b="1" dirty="0">
                        <a:solidFill>
                          <a:srgbClr val="000000"/>
                        </a:solidFill>
                      </a:endParaRPr>
                    </a:p>
                  </a:txBody>
                  <a:tcPr/>
                </a:tc>
                <a:extLst>
                  <a:ext uri="{0D108BD9-81ED-4DB2-BD59-A6C34878D82A}">
                    <a16:rowId xmlns:a16="http://schemas.microsoft.com/office/drawing/2014/main" val="2582250268"/>
                  </a:ext>
                </a:extLst>
              </a:tr>
              <a:tr h="370840">
                <a:tc>
                  <a:txBody>
                    <a:bodyPr/>
                    <a:lstStyle/>
                    <a:p>
                      <a:r>
                        <a:rPr lang="en-US" sz="1600" b="1" dirty="0">
                          <a:solidFill>
                            <a:srgbClr val="000000"/>
                          </a:solidFill>
                        </a:rPr>
                        <a:t>A</a:t>
                      </a:r>
                      <a:r>
                        <a:rPr lang="en-US" sz="1600" b="0" dirty="0">
                          <a:solidFill>
                            <a:srgbClr val="000000"/>
                          </a:solidFill>
                        </a:rPr>
                        <a:t>irports</a:t>
                      </a:r>
                    </a:p>
                  </a:txBody>
                  <a:tcPr/>
                </a:tc>
                <a:tc>
                  <a:txBody>
                    <a:bodyPr/>
                    <a:lstStyle/>
                    <a:p>
                      <a:r>
                        <a:rPr lang="en-US" sz="1600" b="1" dirty="0">
                          <a:solidFill>
                            <a:srgbClr val="000000"/>
                          </a:solidFill>
                        </a:rPr>
                        <a:t>D</a:t>
                      </a:r>
                      <a:r>
                        <a:rPr lang="en-US" sz="1600" b="0" dirty="0">
                          <a:solidFill>
                            <a:srgbClr val="000000"/>
                          </a:solidFill>
                        </a:rPr>
                        <a:t>rainage Structures &amp; Facilities</a:t>
                      </a:r>
                      <a:endParaRPr lang="en-US" sz="1600" b="1" dirty="0">
                        <a:solidFill>
                          <a:srgbClr val="000000"/>
                        </a:solidFill>
                      </a:endParaRPr>
                    </a:p>
                  </a:txBody>
                  <a:tcPr/>
                </a:tc>
                <a:extLst>
                  <a:ext uri="{0D108BD9-81ED-4DB2-BD59-A6C34878D82A}">
                    <a16:rowId xmlns:a16="http://schemas.microsoft.com/office/drawing/2014/main" val="2852722409"/>
                  </a:ext>
                </a:extLst>
              </a:tr>
              <a:tr h="370840">
                <a:tc>
                  <a:txBody>
                    <a:bodyPr/>
                    <a:lstStyle/>
                    <a:p>
                      <a:r>
                        <a:rPr lang="en-US" sz="1600" b="1" dirty="0">
                          <a:solidFill>
                            <a:srgbClr val="000000"/>
                          </a:solidFill>
                        </a:rPr>
                        <a:t>A</a:t>
                      </a:r>
                      <a:r>
                        <a:rPr lang="en-US" sz="1600" b="0" dirty="0">
                          <a:solidFill>
                            <a:srgbClr val="000000"/>
                          </a:solidFill>
                        </a:rPr>
                        <a:t>mbulance Service</a:t>
                      </a:r>
                      <a:endParaRPr lang="en-US" sz="1600" b="1" dirty="0">
                        <a:solidFill>
                          <a:srgbClr val="000000"/>
                        </a:solidFill>
                      </a:endParaRPr>
                    </a:p>
                  </a:txBody>
                  <a:tcPr/>
                </a:tc>
                <a:tc>
                  <a:txBody>
                    <a:bodyPr/>
                    <a:lstStyle/>
                    <a:p>
                      <a:r>
                        <a:rPr lang="en-US" sz="1600" b="1" dirty="0">
                          <a:solidFill>
                            <a:srgbClr val="000000"/>
                          </a:solidFill>
                        </a:rPr>
                        <a:t>E</a:t>
                      </a:r>
                      <a:r>
                        <a:rPr lang="en-US" sz="1600" b="0" dirty="0">
                          <a:solidFill>
                            <a:srgbClr val="000000"/>
                          </a:solidFill>
                        </a:rPr>
                        <a:t>mergency Telephone Services (911)</a:t>
                      </a:r>
                      <a:endParaRPr lang="en-US" sz="1600" b="1" dirty="0">
                        <a:solidFill>
                          <a:srgbClr val="000000"/>
                        </a:solidFill>
                      </a:endParaRPr>
                    </a:p>
                  </a:txBody>
                  <a:tcPr/>
                </a:tc>
                <a:extLst>
                  <a:ext uri="{0D108BD9-81ED-4DB2-BD59-A6C34878D82A}">
                    <a16:rowId xmlns:a16="http://schemas.microsoft.com/office/drawing/2014/main" val="2177758921"/>
                  </a:ext>
                </a:extLst>
              </a:tr>
              <a:tr h="370840">
                <a:tc>
                  <a:txBody>
                    <a:bodyPr/>
                    <a:lstStyle/>
                    <a:p>
                      <a:r>
                        <a:rPr lang="en-US" sz="1600" b="1" dirty="0">
                          <a:solidFill>
                            <a:srgbClr val="000000"/>
                          </a:solidFill>
                        </a:rPr>
                        <a:t>B</a:t>
                      </a:r>
                      <a:r>
                        <a:rPr lang="en-US" sz="1600" b="0" dirty="0">
                          <a:solidFill>
                            <a:srgbClr val="000000"/>
                          </a:solidFill>
                        </a:rPr>
                        <a:t>udgeting &amp; Finance</a:t>
                      </a:r>
                      <a:endParaRPr lang="en-US" sz="1600" b="1" dirty="0">
                        <a:solidFill>
                          <a:srgbClr val="000000"/>
                        </a:solidFill>
                      </a:endParaRPr>
                    </a:p>
                  </a:txBody>
                  <a:tcPr/>
                </a:tc>
                <a:tc>
                  <a:txBody>
                    <a:bodyPr/>
                    <a:lstStyle/>
                    <a:p>
                      <a:r>
                        <a:rPr lang="en-US" sz="1600" b="1" dirty="0">
                          <a:solidFill>
                            <a:srgbClr val="000000"/>
                          </a:solidFill>
                        </a:rPr>
                        <a:t>E</a:t>
                      </a:r>
                      <a:r>
                        <a:rPr lang="en-US" sz="1600" b="0" dirty="0">
                          <a:solidFill>
                            <a:srgbClr val="000000"/>
                          </a:solidFill>
                        </a:rPr>
                        <a:t>mployment Issues</a:t>
                      </a:r>
                    </a:p>
                    <a:p>
                      <a:pPr lvl="1"/>
                      <a:r>
                        <a:rPr lang="en-US" sz="1600" b="0" dirty="0">
                          <a:solidFill>
                            <a:srgbClr val="000000"/>
                          </a:solidFill>
                        </a:rPr>
                        <a:t>Policies &amp; Management</a:t>
                      </a:r>
                    </a:p>
                    <a:p>
                      <a:pPr lvl="1"/>
                      <a:r>
                        <a:rPr lang="en-US" sz="1600" b="0" dirty="0">
                          <a:solidFill>
                            <a:srgbClr val="000000"/>
                          </a:solidFill>
                        </a:rPr>
                        <a:t>Insurance</a:t>
                      </a:r>
                    </a:p>
                    <a:p>
                      <a:pPr lvl="1"/>
                      <a:r>
                        <a:rPr lang="en-US" sz="1600" b="0" dirty="0">
                          <a:solidFill>
                            <a:srgbClr val="000000"/>
                          </a:solidFill>
                        </a:rPr>
                        <a:t>Overtime Leave</a:t>
                      </a:r>
                    </a:p>
                    <a:p>
                      <a:pPr lvl="1"/>
                      <a:r>
                        <a:rPr lang="en-US" sz="1600" b="0" dirty="0">
                          <a:solidFill>
                            <a:srgbClr val="000000"/>
                          </a:solidFill>
                        </a:rPr>
                        <a:t>Retirement</a:t>
                      </a:r>
                      <a:endParaRPr lang="en-US" sz="1600" b="1" dirty="0">
                        <a:solidFill>
                          <a:srgbClr val="000000"/>
                        </a:solidFill>
                      </a:endParaRPr>
                    </a:p>
                  </a:txBody>
                  <a:tcPr/>
                </a:tc>
                <a:extLst>
                  <a:ext uri="{0D108BD9-81ED-4DB2-BD59-A6C34878D82A}">
                    <a16:rowId xmlns:a16="http://schemas.microsoft.com/office/drawing/2014/main" val="3688784960"/>
                  </a:ext>
                </a:extLst>
              </a:tr>
              <a:tr h="370840">
                <a:tc>
                  <a:txBody>
                    <a:bodyPr/>
                    <a:lstStyle/>
                    <a:p>
                      <a:r>
                        <a:rPr lang="en-US" sz="1600" b="1" dirty="0">
                          <a:solidFill>
                            <a:srgbClr val="000000"/>
                          </a:solidFill>
                        </a:rPr>
                        <a:t>C</a:t>
                      </a:r>
                      <a:r>
                        <a:rPr lang="en-US" sz="1600" b="0" dirty="0">
                          <a:solidFill>
                            <a:srgbClr val="000000"/>
                          </a:solidFill>
                        </a:rPr>
                        <a:t>emeteries</a:t>
                      </a:r>
                    </a:p>
                  </a:txBody>
                  <a:tcPr/>
                </a:tc>
                <a:tc>
                  <a:txBody>
                    <a:bodyPr/>
                    <a:lstStyle/>
                    <a:p>
                      <a:r>
                        <a:rPr lang="en-US" sz="1600" b="1" dirty="0">
                          <a:solidFill>
                            <a:srgbClr val="000000"/>
                          </a:solidFill>
                        </a:rPr>
                        <a:t>F</a:t>
                      </a:r>
                      <a:r>
                        <a:rPr lang="en-US" sz="1600" b="0" dirty="0">
                          <a:solidFill>
                            <a:srgbClr val="000000"/>
                          </a:solidFill>
                        </a:rPr>
                        <a:t>ire Codes</a:t>
                      </a:r>
                      <a:endParaRPr lang="en-US" sz="1600" b="1" dirty="0">
                        <a:solidFill>
                          <a:srgbClr val="000000"/>
                        </a:solidFill>
                      </a:endParaRPr>
                    </a:p>
                  </a:txBody>
                  <a:tcPr/>
                </a:tc>
                <a:extLst>
                  <a:ext uri="{0D108BD9-81ED-4DB2-BD59-A6C34878D82A}">
                    <a16:rowId xmlns:a16="http://schemas.microsoft.com/office/drawing/2014/main" val="3397297652"/>
                  </a:ext>
                </a:extLst>
              </a:tr>
              <a:tr h="370840">
                <a:tc>
                  <a:txBody>
                    <a:bodyPr/>
                    <a:lstStyle/>
                    <a:p>
                      <a:r>
                        <a:rPr lang="en-US" sz="1600" b="1" dirty="0">
                          <a:solidFill>
                            <a:srgbClr val="000000"/>
                          </a:solidFill>
                        </a:rPr>
                        <a:t>C</a:t>
                      </a:r>
                      <a:r>
                        <a:rPr lang="en-US" sz="1600" b="0" dirty="0">
                          <a:solidFill>
                            <a:srgbClr val="000000"/>
                          </a:solidFill>
                        </a:rPr>
                        <a:t>ounty Property</a:t>
                      </a:r>
                    </a:p>
                    <a:p>
                      <a:pPr lvl="1"/>
                      <a:r>
                        <a:rPr lang="en-US" sz="1600" b="0" dirty="0">
                          <a:solidFill>
                            <a:srgbClr val="000000"/>
                          </a:solidFill>
                        </a:rPr>
                        <a:t>Management</a:t>
                      </a:r>
                    </a:p>
                    <a:p>
                      <a:pPr lvl="1"/>
                      <a:r>
                        <a:rPr lang="en-US" sz="1600" b="0" dirty="0">
                          <a:solidFill>
                            <a:srgbClr val="000000"/>
                          </a:solidFill>
                        </a:rPr>
                        <a:t>Acquisition</a:t>
                      </a:r>
                    </a:p>
                    <a:p>
                      <a:pPr lvl="1"/>
                      <a:r>
                        <a:rPr lang="en-US" sz="1600" b="0" dirty="0">
                          <a:solidFill>
                            <a:srgbClr val="000000"/>
                          </a:solidFill>
                        </a:rPr>
                        <a:t>Eminent Domain</a:t>
                      </a:r>
                    </a:p>
                    <a:p>
                      <a:pPr lvl="1"/>
                      <a:r>
                        <a:rPr lang="en-US" sz="1600" b="0" dirty="0">
                          <a:solidFill>
                            <a:srgbClr val="000000"/>
                          </a:solidFill>
                        </a:rPr>
                        <a:t>Joint Use w/ Munis</a:t>
                      </a:r>
                      <a:endParaRPr lang="en-US" sz="1600" b="1" dirty="0">
                        <a:solidFill>
                          <a:srgbClr val="000000"/>
                        </a:solidFill>
                      </a:endParaRPr>
                    </a:p>
                  </a:txBody>
                  <a:tcPr/>
                </a:tc>
                <a:tc>
                  <a:txBody>
                    <a:bodyPr/>
                    <a:lstStyle/>
                    <a:p>
                      <a:r>
                        <a:rPr lang="en-US" sz="1600" b="0" dirty="0">
                          <a:solidFill>
                            <a:srgbClr val="000000"/>
                          </a:solidFill>
                        </a:rPr>
                        <a:t>Firearm Regulation</a:t>
                      </a:r>
                    </a:p>
                  </a:txBody>
                  <a:tcPr/>
                </a:tc>
                <a:extLst>
                  <a:ext uri="{0D108BD9-81ED-4DB2-BD59-A6C34878D82A}">
                    <a16:rowId xmlns:a16="http://schemas.microsoft.com/office/drawing/2014/main" val="2983692667"/>
                  </a:ext>
                </a:extLst>
              </a:tr>
              <a:tr h="370840">
                <a:tc>
                  <a:txBody>
                    <a:bodyPr/>
                    <a:lstStyle/>
                    <a:p>
                      <a:pPr lvl="1"/>
                      <a:endParaRPr lang="en-US" sz="1600" b="1" dirty="0">
                        <a:solidFill>
                          <a:srgbClr val="000000"/>
                        </a:solidFill>
                      </a:endParaRPr>
                    </a:p>
                  </a:txBody>
                  <a:tcPr/>
                </a:tc>
                <a:tc>
                  <a:txBody>
                    <a:bodyPr/>
                    <a:lstStyle/>
                    <a:p>
                      <a:r>
                        <a:rPr lang="en-US" sz="1600" b="1" dirty="0">
                          <a:solidFill>
                            <a:srgbClr val="000000"/>
                          </a:solidFill>
                        </a:rPr>
                        <a:t>H</a:t>
                      </a:r>
                      <a:r>
                        <a:rPr lang="en-US" sz="1600" b="0" dirty="0">
                          <a:solidFill>
                            <a:srgbClr val="000000"/>
                          </a:solidFill>
                        </a:rPr>
                        <a:t>azardous Waste Incinerator Siting</a:t>
                      </a:r>
                      <a:endParaRPr lang="en-US" sz="1600" b="1" dirty="0">
                        <a:solidFill>
                          <a:srgbClr val="000000"/>
                        </a:solidFill>
                      </a:endParaRPr>
                    </a:p>
                  </a:txBody>
                  <a:tcPr/>
                </a:tc>
                <a:extLst>
                  <a:ext uri="{0D108BD9-81ED-4DB2-BD59-A6C34878D82A}">
                    <a16:rowId xmlns:a16="http://schemas.microsoft.com/office/drawing/2014/main" val="1308644914"/>
                  </a:ext>
                </a:extLst>
              </a:tr>
              <a:tr h="370840">
                <a:tc>
                  <a:txBody>
                    <a:bodyPr/>
                    <a:lstStyle/>
                    <a:p>
                      <a:pPr lvl="1"/>
                      <a:endParaRPr lang="en-US" sz="1600" b="1" dirty="0">
                        <a:solidFill>
                          <a:srgbClr val="000000"/>
                        </a:solidFill>
                      </a:endParaRPr>
                    </a:p>
                  </a:txBody>
                  <a:tcPr/>
                </a:tc>
                <a:tc>
                  <a:txBody>
                    <a:bodyPr/>
                    <a:lstStyle/>
                    <a:p>
                      <a:r>
                        <a:rPr lang="en-US" sz="1600" b="1" dirty="0">
                          <a:solidFill>
                            <a:srgbClr val="000000"/>
                          </a:solidFill>
                        </a:rPr>
                        <a:t>H</a:t>
                      </a:r>
                      <a:r>
                        <a:rPr lang="en-US" sz="1600" b="0" dirty="0">
                          <a:solidFill>
                            <a:srgbClr val="000000"/>
                          </a:solidFill>
                        </a:rPr>
                        <a:t>ousing Authorities</a:t>
                      </a:r>
                      <a:endParaRPr lang="en-US" sz="1600" b="1" dirty="0">
                        <a:solidFill>
                          <a:srgbClr val="000000"/>
                        </a:solidFill>
                      </a:endParaRPr>
                    </a:p>
                  </a:txBody>
                  <a:tcPr/>
                </a:tc>
                <a:extLst>
                  <a:ext uri="{0D108BD9-81ED-4DB2-BD59-A6C34878D82A}">
                    <a16:rowId xmlns:a16="http://schemas.microsoft.com/office/drawing/2014/main" val="3334521572"/>
                  </a:ext>
                </a:extLst>
              </a:tr>
            </a:tbl>
          </a:graphicData>
        </a:graphic>
      </p:graphicFrame>
    </p:spTree>
    <p:extLst>
      <p:ext uri="{BB962C8B-B14F-4D97-AF65-F5344CB8AC3E}">
        <p14:creationId xmlns:p14="http://schemas.microsoft.com/office/powerpoint/2010/main" val="3655155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B87A6F9-3EE7-AB3F-DB77-307730B80754}"/>
              </a:ext>
            </a:extLst>
          </p:cNvPr>
          <p:cNvSpPr>
            <a:spLocks noGrp="1"/>
          </p:cNvSpPr>
          <p:nvPr>
            <p:ph type="title"/>
          </p:nvPr>
        </p:nvSpPr>
        <p:spPr>
          <a:xfrm>
            <a:off x="482210" y="605896"/>
            <a:ext cx="3297310" cy="5646208"/>
          </a:xfrm>
        </p:spPr>
        <p:txBody>
          <a:bodyPr vert="horz" lIns="91440" tIns="45720" rIns="91440" bIns="45720" rtlCol="0" anchor="ctr">
            <a:normAutofit/>
          </a:bodyPr>
          <a:lstStyle/>
          <a:p>
            <a:r>
              <a:rPr lang="en-US" sz="3600" b="1" dirty="0">
                <a:solidFill>
                  <a:srgbClr val="FFFFFF"/>
                </a:solidFill>
                <a:latin typeface="Garamond"/>
              </a:rPr>
              <a:t>Responsibilities of Local Governments </a:t>
            </a:r>
            <a:br>
              <a:rPr lang="en-US" sz="3600" b="1" dirty="0">
                <a:solidFill>
                  <a:srgbClr val="FFFFFF"/>
                </a:solidFill>
                <a:latin typeface="Garamond"/>
              </a:rPr>
            </a:br>
            <a:r>
              <a:rPr lang="en-US" sz="3600" b="1" dirty="0">
                <a:solidFill>
                  <a:srgbClr val="FFFFFF"/>
                </a:solidFill>
                <a:latin typeface="Garamond"/>
              </a:rPr>
              <a:t>(I-Z)</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7" name="Table 6">
            <a:extLst>
              <a:ext uri="{FF2B5EF4-FFF2-40B4-BE49-F238E27FC236}">
                <a16:creationId xmlns:a16="http://schemas.microsoft.com/office/drawing/2014/main" id="{14921DE4-CEBA-E63D-A95E-23DA028E9212}"/>
              </a:ext>
            </a:extLst>
          </p:cNvPr>
          <p:cNvGraphicFramePr>
            <a:graphicFrameLocks noGrp="1"/>
          </p:cNvGraphicFramePr>
          <p:nvPr>
            <p:extLst>
              <p:ext uri="{D42A27DB-BD31-4B8C-83A1-F6EECF244321}">
                <p14:modId xmlns:p14="http://schemas.microsoft.com/office/powerpoint/2010/main" val="2256337523"/>
              </p:ext>
            </p:extLst>
          </p:nvPr>
        </p:nvGraphicFramePr>
        <p:xfrm>
          <a:off x="4261714" y="11684"/>
          <a:ext cx="7719974" cy="6727849"/>
        </p:xfrm>
        <a:graphic>
          <a:graphicData uri="http://schemas.openxmlformats.org/drawingml/2006/table">
            <a:tbl>
              <a:tblPr bandRow="1">
                <a:tableStyleId>{5C22544A-7EE6-4342-B048-85BDC9FD1C3A}</a:tableStyleId>
              </a:tblPr>
              <a:tblGrid>
                <a:gridCol w="3859987">
                  <a:extLst>
                    <a:ext uri="{9D8B030D-6E8A-4147-A177-3AD203B41FA5}">
                      <a16:colId xmlns:a16="http://schemas.microsoft.com/office/drawing/2014/main" val="3073387513"/>
                    </a:ext>
                  </a:extLst>
                </a:gridCol>
                <a:gridCol w="3859987">
                  <a:extLst>
                    <a:ext uri="{9D8B030D-6E8A-4147-A177-3AD203B41FA5}">
                      <a16:colId xmlns:a16="http://schemas.microsoft.com/office/drawing/2014/main" val="678785082"/>
                    </a:ext>
                  </a:extLst>
                </a:gridCol>
              </a:tblGrid>
              <a:tr h="721327">
                <a:tc>
                  <a:txBody>
                    <a:bodyPr/>
                    <a:lstStyle/>
                    <a:p>
                      <a:r>
                        <a:rPr lang="en-US" sz="1400" b="1" dirty="0">
                          <a:solidFill>
                            <a:srgbClr val="000000"/>
                          </a:solidFill>
                        </a:rPr>
                        <a:t>I</a:t>
                      </a:r>
                      <a:r>
                        <a:rPr lang="en-US" sz="1400" b="0" dirty="0">
                          <a:solidFill>
                            <a:srgbClr val="000000"/>
                          </a:solidFill>
                        </a:rPr>
                        <a:t>mprovement Districts</a:t>
                      </a:r>
                    </a:p>
                    <a:p>
                      <a:pPr lvl="1"/>
                      <a:r>
                        <a:rPr lang="en-US" sz="1400" b="0" dirty="0">
                          <a:solidFill>
                            <a:srgbClr val="000000"/>
                          </a:solidFill>
                        </a:rPr>
                        <a:t>Local Improvement Districts</a:t>
                      </a:r>
                    </a:p>
                    <a:p>
                      <a:pPr lvl="1"/>
                      <a:r>
                        <a:rPr lang="en-US" sz="1400" b="0" dirty="0">
                          <a:solidFill>
                            <a:srgbClr val="000000"/>
                          </a:solidFill>
                        </a:rPr>
                        <a:t>Public Improvement Districts</a:t>
                      </a:r>
                      <a:endParaRPr lang="en-US" sz="1400" b="1" dirty="0">
                        <a:solidFill>
                          <a:srgbClr val="000000"/>
                        </a:solidFill>
                      </a:endParaRPr>
                    </a:p>
                  </a:txBody>
                  <a:tcPr/>
                </a:tc>
                <a:tc>
                  <a:txBody>
                    <a:bodyPr/>
                    <a:lstStyle/>
                    <a:p>
                      <a:r>
                        <a:rPr lang="en-US" sz="1400" b="1" dirty="0">
                          <a:solidFill>
                            <a:srgbClr val="000000"/>
                          </a:solidFill>
                        </a:rPr>
                        <a:t>P</a:t>
                      </a:r>
                      <a:r>
                        <a:rPr lang="en-US" sz="1400" b="0" dirty="0">
                          <a:solidFill>
                            <a:srgbClr val="000000"/>
                          </a:solidFill>
                        </a:rPr>
                        <a:t>urchasing</a:t>
                      </a:r>
                      <a:endParaRPr lang="en-US" sz="1400" b="1" dirty="0">
                        <a:solidFill>
                          <a:srgbClr val="000000"/>
                        </a:solidFill>
                      </a:endParaRPr>
                    </a:p>
                  </a:txBody>
                  <a:tcPr/>
                </a:tc>
                <a:extLst>
                  <a:ext uri="{0D108BD9-81ED-4DB2-BD59-A6C34878D82A}">
                    <a16:rowId xmlns:a16="http://schemas.microsoft.com/office/drawing/2014/main" val="2582250268"/>
                  </a:ext>
                </a:extLst>
              </a:tr>
              <a:tr h="315287">
                <a:tc>
                  <a:txBody>
                    <a:bodyPr/>
                    <a:lstStyle/>
                    <a:p>
                      <a:r>
                        <a:rPr lang="en-US" sz="1400" b="1" dirty="0">
                          <a:solidFill>
                            <a:srgbClr val="000000"/>
                          </a:solidFill>
                        </a:rPr>
                        <a:t>L</a:t>
                      </a:r>
                      <a:r>
                        <a:rPr lang="en-US" sz="1400" b="0" dirty="0">
                          <a:solidFill>
                            <a:srgbClr val="000000"/>
                          </a:solidFill>
                        </a:rPr>
                        <a:t>and Use Management</a:t>
                      </a:r>
                      <a:endParaRPr lang="en-US" sz="1400" b="1" dirty="0">
                        <a:solidFill>
                          <a:srgbClr val="000000"/>
                        </a:solidFill>
                      </a:endParaRPr>
                    </a:p>
                  </a:txBody>
                  <a:tcPr/>
                </a:tc>
                <a:tc>
                  <a:txBody>
                    <a:bodyPr/>
                    <a:lstStyle/>
                    <a:p>
                      <a:r>
                        <a:rPr lang="en-US" sz="1400" b="1" dirty="0">
                          <a:solidFill>
                            <a:srgbClr val="000000"/>
                          </a:solidFill>
                        </a:rPr>
                        <a:t>R</a:t>
                      </a:r>
                      <a:r>
                        <a:rPr lang="en-US" sz="1400" b="0" dirty="0">
                          <a:solidFill>
                            <a:srgbClr val="000000"/>
                          </a:solidFill>
                        </a:rPr>
                        <a:t>oads/Bridges/Transportation</a:t>
                      </a:r>
                      <a:endParaRPr lang="en-US" sz="1400" b="1" dirty="0">
                        <a:solidFill>
                          <a:srgbClr val="000000"/>
                        </a:solidFill>
                      </a:endParaRPr>
                    </a:p>
                  </a:txBody>
                  <a:tcPr/>
                </a:tc>
                <a:extLst>
                  <a:ext uri="{0D108BD9-81ED-4DB2-BD59-A6C34878D82A}">
                    <a16:rowId xmlns:a16="http://schemas.microsoft.com/office/drawing/2014/main" val="2852722409"/>
                  </a:ext>
                </a:extLst>
              </a:tr>
              <a:tr h="315287">
                <a:tc>
                  <a:txBody>
                    <a:bodyPr/>
                    <a:lstStyle/>
                    <a:p>
                      <a:r>
                        <a:rPr lang="en-US" sz="1400" b="1" dirty="0">
                          <a:solidFill>
                            <a:srgbClr val="000000"/>
                          </a:solidFill>
                        </a:rPr>
                        <a:t>L</a:t>
                      </a:r>
                      <a:r>
                        <a:rPr lang="en-US" sz="1400" b="0" dirty="0">
                          <a:solidFill>
                            <a:srgbClr val="000000"/>
                          </a:solidFill>
                        </a:rPr>
                        <a:t>aw Enforcement</a:t>
                      </a:r>
                      <a:endParaRPr lang="en-US" sz="1400" b="1" dirty="0">
                        <a:solidFill>
                          <a:srgbClr val="000000"/>
                        </a:solidFill>
                      </a:endParaRPr>
                    </a:p>
                  </a:txBody>
                  <a:tcPr/>
                </a:tc>
                <a:tc>
                  <a:txBody>
                    <a:bodyPr/>
                    <a:lstStyle/>
                    <a:p>
                      <a:r>
                        <a:rPr lang="en-US" sz="1400" b="1" dirty="0">
                          <a:solidFill>
                            <a:srgbClr val="000000"/>
                          </a:solidFill>
                        </a:rPr>
                        <a:t>S</a:t>
                      </a:r>
                      <a:r>
                        <a:rPr lang="en-US" sz="1400" b="0" dirty="0">
                          <a:solidFill>
                            <a:srgbClr val="000000"/>
                          </a:solidFill>
                        </a:rPr>
                        <a:t>ewage Treatment &amp; Sewers</a:t>
                      </a:r>
                      <a:endParaRPr lang="en-US" sz="1400" b="1" dirty="0">
                        <a:solidFill>
                          <a:srgbClr val="000000"/>
                        </a:solidFill>
                      </a:endParaRPr>
                    </a:p>
                  </a:txBody>
                  <a:tcPr/>
                </a:tc>
                <a:extLst>
                  <a:ext uri="{0D108BD9-81ED-4DB2-BD59-A6C34878D82A}">
                    <a16:rowId xmlns:a16="http://schemas.microsoft.com/office/drawing/2014/main" val="771044095"/>
                  </a:ext>
                </a:extLst>
              </a:tr>
              <a:tr h="315287">
                <a:tc>
                  <a:txBody>
                    <a:bodyPr/>
                    <a:lstStyle/>
                    <a:p>
                      <a:r>
                        <a:rPr lang="en-US" sz="1400" b="1" dirty="0">
                          <a:solidFill>
                            <a:srgbClr val="000000"/>
                          </a:solidFill>
                        </a:rPr>
                        <a:t>L</a:t>
                      </a:r>
                      <a:r>
                        <a:rPr lang="en-US" sz="1400" b="0" dirty="0">
                          <a:solidFill>
                            <a:srgbClr val="000000"/>
                          </a:solidFill>
                        </a:rPr>
                        <a:t>ibraries</a:t>
                      </a:r>
                      <a:endParaRPr lang="en-US" sz="1400" b="1" dirty="0">
                        <a:solidFill>
                          <a:srgbClr val="000000"/>
                        </a:solidFill>
                      </a:endParaRPr>
                    </a:p>
                  </a:txBody>
                  <a:tcPr/>
                </a:tc>
                <a:tc>
                  <a:txBody>
                    <a:bodyPr/>
                    <a:lstStyle/>
                    <a:p>
                      <a:r>
                        <a:rPr lang="en-US" sz="1400" b="1" dirty="0">
                          <a:solidFill>
                            <a:srgbClr val="000000"/>
                          </a:solidFill>
                        </a:rPr>
                        <a:t>S</a:t>
                      </a:r>
                      <a:r>
                        <a:rPr lang="en-US" sz="1400" b="0" dirty="0">
                          <a:solidFill>
                            <a:srgbClr val="000000"/>
                          </a:solidFill>
                        </a:rPr>
                        <a:t>ocial / Health &amp; Human Services</a:t>
                      </a:r>
                      <a:endParaRPr lang="en-US" sz="1400" b="1" dirty="0">
                        <a:solidFill>
                          <a:srgbClr val="000000"/>
                        </a:solidFill>
                      </a:endParaRPr>
                    </a:p>
                  </a:txBody>
                  <a:tcPr/>
                </a:tc>
                <a:extLst>
                  <a:ext uri="{0D108BD9-81ED-4DB2-BD59-A6C34878D82A}">
                    <a16:rowId xmlns:a16="http://schemas.microsoft.com/office/drawing/2014/main" val="2177758921"/>
                  </a:ext>
                </a:extLst>
              </a:tr>
              <a:tr h="2644866">
                <a:tc>
                  <a:txBody>
                    <a:bodyPr/>
                    <a:lstStyle/>
                    <a:p>
                      <a:r>
                        <a:rPr lang="en-US" sz="1400" b="1" dirty="0">
                          <a:solidFill>
                            <a:srgbClr val="000000"/>
                          </a:solidFill>
                        </a:rPr>
                        <a:t>L</a:t>
                      </a:r>
                      <a:r>
                        <a:rPr lang="en-US" sz="1400" b="0" dirty="0">
                          <a:solidFill>
                            <a:srgbClr val="000000"/>
                          </a:solidFill>
                        </a:rPr>
                        <a:t>icensing / Regulation</a:t>
                      </a:r>
                    </a:p>
                    <a:p>
                      <a:pPr lvl="1"/>
                      <a:r>
                        <a:rPr lang="en-US" sz="1400" b="0" dirty="0">
                          <a:solidFill>
                            <a:srgbClr val="000000"/>
                          </a:solidFill>
                        </a:rPr>
                        <a:t>Adult Entertainment</a:t>
                      </a:r>
                    </a:p>
                    <a:p>
                      <a:pPr lvl="1"/>
                      <a:r>
                        <a:rPr lang="en-US" sz="1400" b="0" dirty="0">
                          <a:solidFill>
                            <a:srgbClr val="000000"/>
                          </a:solidFill>
                        </a:rPr>
                        <a:t>Auctions</a:t>
                      </a:r>
                    </a:p>
                    <a:p>
                      <a:pPr lvl="1"/>
                      <a:r>
                        <a:rPr lang="en-US" sz="1400" b="0" dirty="0">
                          <a:solidFill>
                            <a:srgbClr val="000000"/>
                          </a:solidFill>
                        </a:rPr>
                        <a:t>Dance Halls</a:t>
                      </a:r>
                    </a:p>
                    <a:p>
                      <a:pPr lvl="1"/>
                      <a:r>
                        <a:rPr lang="en-US" sz="1400" b="0" dirty="0">
                          <a:solidFill>
                            <a:srgbClr val="000000"/>
                          </a:solidFill>
                        </a:rPr>
                        <a:t>Dogs &amp; Pets</a:t>
                      </a:r>
                    </a:p>
                    <a:p>
                      <a:pPr lvl="1"/>
                      <a:r>
                        <a:rPr lang="en-US" sz="1400" b="0" dirty="0">
                          <a:solidFill>
                            <a:srgbClr val="000000"/>
                          </a:solidFill>
                        </a:rPr>
                        <a:t>Escort Services</a:t>
                      </a:r>
                    </a:p>
                    <a:p>
                      <a:pPr lvl="1"/>
                      <a:r>
                        <a:rPr lang="en-US" sz="1400" b="0" dirty="0">
                          <a:solidFill>
                            <a:srgbClr val="000000"/>
                          </a:solidFill>
                        </a:rPr>
                        <a:t>Flea Markets</a:t>
                      </a:r>
                    </a:p>
                    <a:p>
                      <a:pPr lvl="1"/>
                      <a:r>
                        <a:rPr lang="en-US" sz="1400" b="0" dirty="0">
                          <a:solidFill>
                            <a:srgbClr val="000000"/>
                          </a:solidFill>
                        </a:rPr>
                        <a:t>Liquor</a:t>
                      </a:r>
                    </a:p>
                    <a:p>
                      <a:pPr lvl="1"/>
                      <a:r>
                        <a:rPr lang="en-US" sz="1400" b="0" dirty="0">
                          <a:solidFill>
                            <a:srgbClr val="000000"/>
                          </a:solidFill>
                        </a:rPr>
                        <a:t>Marijuana</a:t>
                      </a:r>
                    </a:p>
                    <a:p>
                      <a:pPr lvl="1"/>
                      <a:r>
                        <a:rPr lang="en-US" sz="1400" b="0" dirty="0">
                          <a:solidFill>
                            <a:srgbClr val="000000"/>
                          </a:solidFill>
                        </a:rPr>
                        <a:t>Massage Parlors</a:t>
                      </a:r>
                    </a:p>
                    <a:p>
                      <a:pPr lvl="1"/>
                      <a:r>
                        <a:rPr lang="en-US" sz="1400" b="0" dirty="0">
                          <a:solidFill>
                            <a:srgbClr val="000000"/>
                          </a:solidFill>
                        </a:rPr>
                        <a:t>Pawn Brokers</a:t>
                      </a:r>
                    </a:p>
                    <a:p>
                      <a:pPr lvl="1"/>
                      <a:r>
                        <a:rPr lang="en-US" sz="1400" b="0" dirty="0">
                          <a:solidFill>
                            <a:srgbClr val="000000"/>
                          </a:solidFill>
                        </a:rPr>
                        <a:t>Trash Haulers</a:t>
                      </a:r>
                    </a:p>
                  </a:txBody>
                  <a:tcPr/>
                </a:tc>
                <a:tc>
                  <a:txBody>
                    <a:bodyPr/>
                    <a:lstStyle/>
                    <a:p>
                      <a:r>
                        <a:rPr lang="en-US" sz="1400" b="1" dirty="0">
                          <a:solidFill>
                            <a:srgbClr val="000000"/>
                          </a:solidFill>
                        </a:rPr>
                        <a:t>S</a:t>
                      </a:r>
                      <a:r>
                        <a:rPr lang="en-US" sz="1400" b="0" dirty="0">
                          <a:solidFill>
                            <a:srgbClr val="000000"/>
                          </a:solidFill>
                        </a:rPr>
                        <a:t>treetlights</a:t>
                      </a:r>
                      <a:endParaRPr lang="en-US" sz="1400" b="1" dirty="0">
                        <a:solidFill>
                          <a:srgbClr val="000000"/>
                        </a:solidFill>
                      </a:endParaRPr>
                    </a:p>
                  </a:txBody>
                  <a:tcPr/>
                </a:tc>
                <a:extLst>
                  <a:ext uri="{0D108BD9-81ED-4DB2-BD59-A6C34878D82A}">
                    <a16:rowId xmlns:a16="http://schemas.microsoft.com/office/drawing/2014/main" val="3688784960"/>
                  </a:ext>
                </a:extLst>
              </a:tr>
              <a:tr h="653717">
                <a:tc>
                  <a:txBody>
                    <a:bodyPr/>
                    <a:lstStyle/>
                    <a:p>
                      <a:r>
                        <a:rPr lang="en-US" sz="1400" b="1" dirty="0">
                          <a:solidFill>
                            <a:srgbClr val="000000"/>
                          </a:solidFill>
                        </a:rPr>
                        <a:t>O</a:t>
                      </a:r>
                      <a:r>
                        <a:rPr lang="en-US" sz="1400" b="0" dirty="0">
                          <a:solidFill>
                            <a:srgbClr val="000000"/>
                          </a:solidFill>
                        </a:rPr>
                        <a:t>il &amp; Mineral Rights &amp; Operations</a:t>
                      </a:r>
                    </a:p>
                  </a:txBody>
                  <a:tcPr/>
                </a:tc>
                <a:tc>
                  <a:txBody>
                    <a:bodyPr/>
                    <a:lstStyle/>
                    <a:p>
                      <a:r>
                        <a:rPr lang="en-US" sz="1400" b="1" dirty="0">
                          <a:solidFill>
                            <a:srgbClr val="000000"/>
                          </a:solidFill>
                        </a:rPr>
                        <a:t>S</a:t>
                      </a:r>
                      <a:r>
                        <a:rPr lang="en-US" sz="1400" b="0" dirty="0">
                          <a:solidFill>
                            <a:srgbClr val="000000"/>
                          </a:solidFill>
                        </a:rPr>
                        <a:t>olid Waste Disposal</a:t>
                      </a:r>
                    </a:p>
                    <a:p>
                      <a:pPr lvl="1"/>
                      <a:r>
                        <a:rPr lang="en-US" sz="1400" b="0" dirty="0">
                          <a:solidFill>
                            <a:srgbClr val="000000"/>
                          </a:solidFill>
                        </a:rPr>
                        <a:t>Siting</a:t>
                      </a:r>
                    </a:p>
                    <a:p>
                      <a:pPr lvl="1"/>
                      <a:r>
                        <a:rPr lang="en-US" sz="1400" b="0" dirty="0">
                          <a:solidFill>
                            <a:srgbClr val="000000"/>
                          </a:solidFill>
                        </a:rPr>
                        <a:t>Dumping/Trash Removal</a:t>
                      </a:r>
                      <a:endParaRPr lang="en-US" sz="1400" b="1" dirty="0">
                        <a:solidFill>
                          <a:srgbClr val="000000"/>
                        </a:solidFill>
                      </a:endParaRPr>
                    </a:p>
                  </a:txBody>
                  <a:tcPr/>
                </a:tc>
                <a:extLst>
                  <a:ext uri="{0D108BD9-81ED-4DB2-BD59-A6C34878D82A}">
                    <a16:rowId xmlns:a16="http://schemas.microsoft.com/office/drawing/2014/main" val="3397297652"/>
                  </a:ext>
                </a:extLst>
              </a:tr>
              <a:tr h="721327">
                <a:tc>
                  <a:txBody>
                    <a:bodyPr/>
                    <a:lstStyle/>
                    <a:p>
                      <a:r>
                        <a:rPr lang="en-US" sz="1400" b="1" dirty="0">
                          <a:solidFill>
                            <a:srgbClr val="000000"/>
                          </a:solidFill>
                        </a:rPr>
                        <a:t>P</a:t>
                      </a:r>
                      <a:r>
                        <a:rPr lang="en-US" sz="1400" b="0" dirty="0">
                          <a:solidFill>
                            <a:srgbClr val="000000"/>
                          </a:solidFill>
                        </a:rPr>
                        <a:t>arks &amp; Recreation</a:t>
                      </a:r>
                      <a:endParaRPr lang="en-US" sz="1400" b="1" dirty="0">
                        <a:solidFill>
                          <a:srgbClr val="000000"/>
                        </a:solidFill>
                      </a:endParaRPr>
                    </a:p>
                  </a:txBody>
                  <a:tcPr/>
                </a:tc>
                <a:tc>
                  <a:txBody>
                    <a:bodyPr/>
                    <a:lstStyle/>
                    <a:p>
                      <a:r>
                        <a:rPr lang="en-US" sz="1400" b="1" dirty="0">
                          <a:solidFill>
                            <a:srgbClr val="000000"/>
                          </a:solidFill>
                        </a:rPr>
                        <a:t>U</a:t>
                      </a:r>
                      <a:r>
                        <a:rPr lang="en-US" sz="1400" b="0" dirty="0">
                          <a:solidFill>
                            <a:srgbClr val="000000"/>
                          </a:solidFill>
                        </a:rPr>
                        <a:t>nderground Utilities</a:t>
                      </a:r>
                      <a:endParaRPr lang="en-US" sz="1400" b="1" dirty="0">
                        <a:solidFill>
                          <a:srgbClr val="000000"/>
                        </a:solidFill>
                      </a:endParaRPr>
                    </a:p>
                  </a:txBody>
                  <a:tcPr/>
                </a:tc>
                <a:extLst>
                  <a:ext uri="{0D108BD9-81ED-4DB2-BD59-A6C34878D82A}">
                    <a16:rowId xmlns:a16="http://schemas.microsoft.com/office/drawing/2014/main" val="2983692667"/>
                  </a:ext>
                </a:extLst>
              </a:tr>
              <a:tr h="315287">
                <a:tc>
                  <a:txBody>
                    <a:bodyPr/>
                    <a:lstStyle/>
                    <a:p>
                      <a:pPr lvl="0"/>
                      <a:r>
                        <a:rPr lang="en-US" sz="1400" b="1" dirty="0">
                          <a:solidFill>
                            <a:srgbClr val="000000"/>
                          </a:solidFill>
                        </a:rPr>
                        <a:t>P</a:t>
                      </a:r>
                      <a:r>
                        <a:rPr lang="en-US" sz="1400" b="0" dirty="0">
                          <a:solidFill>
                            <a:srgbClr val="000000"/>
                          </a:solidFill>
                        </a:rPr>
                        <a:t>olice Powers (generally)</a:t>
                      </a:r>
                      <a:endParaRPr lang="en-US" sz="1400" b="1" dirty="0">
                        <a:solidFill>
                          <a:srgbClr val="000000"/>
                        </a:solidFill>
                      </a:endParaRPr>
                    </a:p>
                  </a:txBody>
                  <a:tcPr/>
                </a:tc>
                <a:tc>
                  <a:txBody>
                    <a:bodyPr/>
                    <a:lstStyle/>
                    <a:p>
                      <a:r>
                        <a:rPr lang="en-US" sz="1400" b="1" dirty="0">
                          <a:solidFill>
                            <a:srgbClr val="000000"/>
                          </a:solidFill>
                        </a:rPr>
                        <a:t>W</a:t>
                      </a:r>
                      <a:r>
                        <a:rPr lang="en-US" sz="1400" b="0" dirty="0">
                          <a:solidFill>
                            <a:srgbClr val="000000"/>
                          </a:solidFill>
                        </a:rPr>
                        <a:t>ater Service</a:t>
                      </a:r>
                      <a:endParaRPr lang="en-US" sz="1400" b="1" dirty="0">
                        <a:solidFill>
                          <a:srgbClr val="000000"/>
                        </a:solidFill>
                      </a:endParaRPr>
                    </a:p>
                  </a:txBody>
                  <a:tcPr/>
                </a:tc>
                <a:extLst>
                  <a:ext uri="{0D108BD9-81ED-4DB2-BD59-A6C34878D82A}">
                    <a16:rowId xmlns:a16="http://schemas.microsoft.com/office/drawing/2014/main" val="1308644914"/>
                  </a:ext>
                </a:extLst>
              </a:tr>
              <a:tr h="315287">
                <a:tc>
                  <a:txBody>
                    <a:bodyPr/>
                    <a:lstStyle/>
                    <a:p>
                      <a:pPr lvl="0"/>
                      <a:r>
                        <a:rPr lang="en-US" sz="1400" b="1" dirty="0">
                          <a:solidFill>
                            <a:srgbClr val="000000"/>
                          </a:solidFill>
                        </a:rPr>
                        <a:t>P</a:t>
                      </a:r>
                      <a:r>
                        <a:rPr lang="en-US" sz="1400" b="0" dirty="0">
                          <a:solidFill>
                            <a:srgbClr val="000000"/>
                          </a:solidFill>
                        </a:rPr>
                        <a:t>roperty Valuation Appeals</a:t>
                      </a:r>
                      <a:endParaRPr lang="en-US" sz="1400" b="1" dirty="0">
                        <a:solidFill>
                          <a:srgbClr val="000000"/>
                        </a:solidFill>
                      </a:endParaRPr>
                    </a:p>
                  </a:txBody>
                  <a:tcPr/>
                </a:tc>
                <a:tc>
                  <a:txBody>
                    <a:bodyPr/>
                    <a:lstStyle/>
                    <a:p>
                      <a:r>
                        <a:rPr lang="en-US" sz="1400" b="1" dirty="0">
                          <a:solidFill>
                            <a:srgbClr val="000000"/>
                          </a:solidFill>
                        </a:rPr>
                        <a:t>W</a:t>
                      </a:r>
                      <a:r>
                        <a:rPr lang="en-US" sz="1400" b="0" dirty="0">
                          <a:solidFill>
                            <a:srgbClr val="000000"/>
                          </a:solidFill>
                        </a:rPr>
                        <a:t>ildfire Planning &amp; Response</a:t>
                      </a:r>
                      <a:endParaRPr lang="en-US" sz="1400" b="1" dirty="0">
                        <a:solidFill>
                          <a:srgbClr val="000000"/>
                        </a:solidFill>
                      </a:endParaRPr>
                    </a:p>
                  </a:txBody>
                  <a:tcPr/>
                </a:tc>
                <a:extLst>
                  <a:ext uri="{0D108BD9-81ED-4DB2-BD59-A6C34878D82A}">
                    <a16:rowId xmlns:a16="http://schemas.microsoft.com/office/drawing/2014/main" val="3334521572"/>
                  </a:ext>
                </a:extLst>
              </a:tr>
              <a:tr h="3152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00"/>
                          </a:solidFill>
                        </a:rPr>
                        <a:t>P</a:t>
                      </a:r>
                      <a:r>
                        <a:rPr lang="en-US" sz="1400" b="0" dirty="0">
                          <a:solidFill>
                            <a:srgbClr val="000000"/>
                          </a:solidFill>
                        </a:rPr>
                        <a:t>ublic Health</a:t>
                      </a:r>
                      <a:endParaRPr lang="en-US" sz="1400" b="1" dirty="0">
                        <a:solidFill>
                          <a:srgbClr val="000000"/>
                        </a:solidFill>
                      </a:endParaRPr>
                    </a:p>
                  </a:txBody>
                  <a:tcPr/>
                </a:tc>
                <a:tc>
                  <a:txBody>
                    <a:bodyPr/>
                    <a:lstStyle/>
                    <a:p>
                      <a:endParaRPr lang="en-US" sz="1400" b="1" dirty="0">
                        <a:solidFill>
                          <a:srgbClr val="000000"/>
                        </a:solidFill>
                      </a:endParaRPr>
                    </a:p>
                  </a:txBody>
                  <a:tcPr/>
                </a:tc>
                <a:extLst>
                  <a:ext uri="{0D108BD9-81ED-4DB2-BD59-A6C34878D82A}">
                    <a16:rowId xmlns:a16="http://schemas.microsoft.com/office/drawing/2014/main" val="663097495"/>
                  </a:ext>
                </a:extLst>
              </a:tr>
            </a:tbl>
          </a:graphicData>
        </a:graphic>
      </p:graphicFrame>
    </p:spTree>
    <p:extLst>
      <p:ext uri="{BB962C8B-B14F-4D97-AF65-F5344CB8AC3E}">
        <p14:creationId xmlns:p14="http://schemas.microsoft.com/office/powerpoint/2010/main" val="69745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929AC-896F-2D5F-1A75-4CE52A2BACD7}"/>
            </a:ext>
          </a:extLst>
        </p:cNvPr>
        <p:cNvGrpSpPr/>
        <p:nvPr/>
      </p:nvGrpSpPr>
      <p:grpSpPr>
        <a:xfrm>
          <a:off x="0" y="0"/>
          <a:ext cx="0" cy="0"/>
          <a:chOff x="0" y="0"/>
          <a:chExt cx="0" cy="0"/>
        </a:xfrm>
      </p:grpSpPr>
      <p:sp>
        <p:nvSpPr>
          <p:cNvPr id="9" name="Subtitle 2">
            <a:extLst>
              <a:ext uri="{FF2B5EF4-FFF2-40B4-BE49-F238E27FC236}">
                <a16:creationId xmlns:a16="http://schemas.microsoft.com/office/drawing/2014/main" id="{106EC5B6-6E4C-D9FE-805D-CA1AE1656E0F}"/>
              </a:ext>
            </a:extLst>
          </p:cNvPr>
          <p:cNvSpPr txBox="1">
            <a:spLocks/>
          </p:cNvSpPr>
          <p:nvPr/>
        </p:nvSpPr>
        <p:spPr>
          <a:xfrm>
            <a:off x="310896" y="1842655"/>
            <a:ext cx="11502205" cy="4681788"/>
          </a:xfrm>
          <a:prstGeom prst="rect">
            <a:avLst/>
          </a:prstGeom>
        </p:spPr>
        <p:txBody>
          <a:bodyPr vert="horz" lIns="91440" tIns="45720" rIns="91440" bIns="45720" numCol="1" rtlCol="0" anchor="t">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1143000" lvl="1" indent="-685800" algn="l">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1143000" lvl="1" indent="-685800" algn="l">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a:spcAft>
                <a:spcPts val="600"/>
              </a:spcAft>
              <a:buClr>
                <a:srgbClr val="449080"/>
              </a:buClr>
            </a:pPr>
            <a:endParaRPr lang="en-US" sz="3600" b="1"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p:txBody>
      </p:sp>
      <p:sp>
        <p:nvSpPr>
          <p:cNvPr id="6" name="Title 1">
            <a:extLst>
              <a:ext uri="{FF2B5EF4-FFF2-40B4-BE49-F238E27FC236}">
                <a16:creationId xmlns:a16="http://schemas.microsoft.com/office/drawing/2014/main" id="{1EFC3FFD-1542-486E-82E8-5AD334A2DD2C}"/>
              </a:ext>
            </a:extLst>
          </p:cNvPr>
          <p:cNvSpPr txBox="1">
            <a:spLocks/>
          </p:cNvSpPr>
          <p:nvPr/>
        </p:nvSpPr>
        <p:spPr>
          <a:xfrm>
            <a:off x="378898" y="333557"/>
            <a:ext cx="11434202" cy="11608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6600" b="1" dirty="0">
                <a:solidFill>
                  <a:srgbClr val="449080"/>
                </a:solidFill>
                <a:latin typeface="Garamond"/>
                <a:ea typeface="Cambria"/>
              </a:rPr>
              <a:t>Emerging County Issues</a:t>
            </a:r>
          </a:p>
        </p:txBody>
      </p:sp>
      <p:pic>
        <p:nvPicPr>
          <p:cNvPr id="3" name="Picture 2" descr="Logo, company name&#10;&#10;Description automatically generated">
            <a:extLst>
              <a:ext uri="{FF2B5EF4-FFF2-40B4-BE49-F238E27FC236}">
                <a16:creationId xmlns:a16="http://schemas.microsoft.com/office/drawing/2014/main" id="{080713BF-4878-5CF0-E121-366BDC2C5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1864" y="5201595"/>
            <a:ext cx="1721236" cy="1206918"/>
          </a:xfrm>
          <a:prstGeom prst="rect">
            <a:avLst/>
          </a:prstGeom>
        </p:spPr>
      </p:pic>
      <p:sp>
        <p:nvSpPr>
          <p:cNvPr id="2" name="Subtitle 2">
            <a:extLst>
              <a:ext uri="{FF2B5EF4-FFF2-40B4-BE49-F238E27FC236}">
                <a16:creationId xmlns:a16="http://schemas.microsoft.com/office/drawing/2014/main" id="{2A87C96F-0447-6CB4-F157-86C7C05CFFDA}"/>
              </a:ext>
            </a:extLst>
          </p:cNvPr>
          <p:cNvSpPr txBox="1">
            <a:spLocks/>
          </p:cNvSpPr>
          <p:nvPr/>
        </p:nvSpPr>
        <p:spPr>
          <a:xfrm>
            <a:off x="64008" y="1592718"/>
            <a:ext cx="12127992" cy="4931725"/>
          </a:xfrm>
          <a:prstGeom prst="rect">
            <a:avLst/>
          </a:prstGeom>
        </p:spPr>
        <p:txBody>
          <a:bodyPr vert="horz" lIns="91440" tIns="45720" rIns="91440" bIns="45720" numCol="1" rtlCol="0" anchor="t">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685800" indent="-685800">
              <a:spcAft>
                <a:spcPts val="600"/>
              </a:spcAft>
              <a:buClr>
                <a:srgbClr val="449080"/>
              </a:buClr>
              <a:buFont typeface="Arial" panose="020B0604020202020204" pitchFamily="34" charset="0"/>
              <a:buChar char="•"/>
            </a:pPr>
            <a:r>
              <a:rPr lang="en-US" sz="2800" b="1" cap="none" dirty="0">
                <a:solidFill>
                  <a:srgbClr val="574319"/>
                </a:solidFill>
                <a:latin typeface="Garamond"/>
                <a:ea typeface="Cambria"/>
              </a:rPr>
              <a:t>Property Taxes</a:t>
            </a:r>
            <a:endParaRPr lang="en-US" sz="28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r>
              <a:rPr lang="en-US" sz="2800" b="1" cap="none" dirty="0">
                <a:solidFill>
                  <a:srgbClr val="574319"/>
                </a:solidFill>
                <a:latin typeface="Garamond"/>
                <a:ea typeface="Cambria"/>
              </a:rPr>
              <a:t>Web Accessibility</a:t>
            </a:r>
          </a:p>
          <a:p>
            <a:pPr marL="685800" indent="-685800">
              <a:spcAft>
                <a:spcPts val="600"/>
              </a:spcAft>
              <a:buClr>
                <a:srgbClr val="449080"/>
              </a:buClr>
              <a:buFont typeface="Arial" panose="020B0604020202020204" pitchFamily="34" charset="0"/>
              <a:buChar char="•"/>
            </a:pPr>
            <a:r>
              <a:rPr lang="en-US" sz="2800" b="1" cap="none" dirty="0">
                <a:solidFill>
                  <a:srgbClr val="574319"/>
                </a:solidFill>
                <a:latin typeface="Garamond"/>
                <a:ea typeface="Cambria"/>
              </a:rPr>
              <a:t>Human Services Funding</a:t>
            </a:r>
          </a:p>
          <a:p>
            <a:pPr marL="685800" indent="-685800">
              <a:spcAft>
                <a:spcPts val="600"/>
              </a:spcAft>
              <a:buClr>
                <a:srgbClr val="449080"/>
              </a:buClr>
              <a:buFont typeface="Arial" panose="020B0604020202020204" pitchFamily="34" charset="0"/>
              <a:buChar char="•"/>
            </a:pPr>
            <a:r>
              <a:rPr lang="en-US" sz="2800" b="1" cap="none" dirty="0">
                <a:solidFill>
                  <a:srgbClr val="574319"/>
                </a:solidFill>
                <a:latin typeface="Garamond"/>
                <a:ea typeface="Cambria"/>
              </a:rPr>
              <a:t>Housing Affordability</a:t>
            </a:r>
          </a:p>
          <a:p>
            <a:pPr marL="685800" indent="-685800">
              <a:spcAft>
                <a:spcPts val="600"/>
              </a:spcAft>
              <a:buClr>
                <a:srgbClr val="449080"/>
              </a:buClr>
              <a:buFont typeface="Arial" panose="020B0604020202020204" pitchFamily="34" charset="0"/>
              <a:buChar char="•"/>
            </a:pPr>
            <a:r>
              <a:rPr lang="en-US" sz="2800" b="1" cap="none" dirty="0">
                <a:solidFill>
                  <a:srgbClr val="574319"/>
                </a:solidFill>
                <a:latin typeface="Garamond"/>
                <a:ea typeface="Cambria"/>
              </a:rPr>
              <a:t>State/County Friction</a:t>
            </a:r>
          </a:p>
          <a:p>
            <a:pPr marL="1143000" lvl="1" indent="-685800" algn="l">
              <a:spcAft>
                <a:spcPts val="600"/>
              </a:spcAft>
              <a:buClr>
                <a:srgbClr val="449080"/>
              </a:buClr>
              <a:buFont typeface="Arial" panose="020B0604020202020204" pitchFamily="34" charset="0"/>
              <a:buChar char="•"/>
            </a:pPr>
            <a:r>
              <a:rPr lang="en-US" sz="2800" cap="none" dirty="0">
                <a:solidFill>
                  <a:srgbClr val="574319"/>
                </a:solidFill>
                <a:latin typeface="Garamond"/>
                <a:ea typeface="Cambria"/>
              </a:rPr>
              <a:t>Counties lack tools municipalities have </a:t>
            </a:r>
          </a:p>
          <a:p>
            <a:pPr marL="1143000" lvl="1" indent="-685800" algn="l">
              <a:spcAft>
                <a:spcPts val="600"/>
              </a:spcAft>
              <a:buClr>
                <a:srgbClr val="449080"/>
              </a:buClr>
              <a:buFont typeface="Arial" panose="020B0604020202020204" pitchFamily="34" charset="0"/>
              <a:buChar char="•"/>
            </a:pPr>
            <a:r>
              <a:rPr lang="en-US" sz="2800" cap="none" dirty="0">
                <a:solidFill>
                  <a:srgbClr val="574319"/>
                </a:solidFill>
                <a:latin typeface="Garamond"/>
                <a:ea typeface="Cambria"/>
              </a:rPr>
              <a:t>Philosophical vs. Operational Realities</a:t>
            </a:r>
          </a:p>
        </p:txBody>
      </p:sp>
    </p:spTree>
    <p:extLst>
      <p:ext uri="{BB962C8B-B14F-4D97-AF65-F5344CB8AC3E}">
        <p14:creationId xmlns:p14="http://schemas.microsoft.com/office/powerpoint/2010/main" val="974373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B5D00-866F-F421-3D38-5131A67DD008}"/>
            </a:ext>
          </a:extLst>
        </p:cNvPr>
        <p:cNvGrpSpPr/>
        <p:nvPr/>
      </p:nvGrpSpPr>
      <p:grpSpPr>
        <a:xfrm>
          <a:off x="0" y="0"/>
          <a:ext cx="0" cy="0"/>
          <a:chOff x="0" y="0"/>
          <a:chExt cx="0" cy="0"/>
        </a:xfrm>
      </p:grpSpPr>
      <p:sp>
        <p:nvSpPr>
          <p:cNvPr id="9" name="Subtitle 2">
            <a:extLst>
              <a:ext uri="{FF2B5EF4-FFF2-40B4-BE49-F238E27FC236}">
                <a16:creationId xmlns:a16="http://schemas.microsoft.com/office/drawing/2014/main" id="{3970320E-79C2-D211-5888-5CB2B0BE9B05}"/>
              </a:ext>
            </a:extLst>
          </p:cNvPr>
          <p:cNvSpPr txBox="1">
            <a:spLocks/>
          </p:cNvSpPr>
          <p:nvPr/>
        </p:nvSpPr>
        <p:spPr>
          <a:xfrm>
            <a:off x="310896" y="1842655"/>
            <a:ext cx="11502205" cy="4681788"/>
          </a:xfrm>
          <a:prstGeom prst="rect">
            <a:avLst/>
          </a:prstGeom>
        </p:spPr>
        <p:txBody>
          <a:bodyPr vert="horz" lIns="91440" tIns="45720" rIns="91440" bIns="45720" numCol="1" rtlCol="0" anchor="t">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1143000" lvl="1" indent="-685800" algn="l">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1143000" lvl="1" indent="-685800" algn="l">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a:spcAft>
                <a:spcPts val="600"/>
              </a:spcAft>
              <a:buClr>
                <a:srgbClr val="449080"/>
              </a:buClr>
            </a:pPr>
            <a:endParaRPr lang="en-US" sz="3600" b="1"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a:p>
            <a:pPr marL="685800" indent="-685800">
              <a:spcAft>
                <a:spcPts val="600"/>
              </a:spcAft>
              <a:buClr>
                <a:srgbClr val="449080"/>
              </a:buClr>
              <a:buFont typeface="Arial" panose="020B0604020202020204" pitchFamily="34" charset="0"/>
              <a:buChar char="•"/>
            </a:pPr>
            <a:endParaRPr lang="en-US" sz="3600" cap="none" dirty="0">
              <a:solidFill>
                <a:srgbClr val="574319"/>
              </a:solidFill>
              <a:latin typeface="Garamond"/>
              <a:ea typeface="Cambria"/>
            </a:endParaRPr>
          </a:p>
        </p:txBody>
      </p:sp>
      <p:sp>
        <p:nvSpPr>
          <p:cNvPr id="6" name="Title 1">
            <a:extLst>
              <a:ext uri="{FF2B5EF4-FFF2-40B4-BE49-F238E27FC236}">
                <a16:creationId xmlns:a16="http://schemas.microsoft.com/office/drawing/2014/main" id="{F7A7B920-F905-3D79-DEA2-71F8B5F9575A}"/>
              </a:ext>
            </a:extLst>
          </p:cNvPr>
          <p:cNvSpPr txBox="1">
            <a:spLocks/>
          </p:cNvSpPr>
          <p:nvPr/>
        </p:nvSpPr>
        <p:spPr>
          <a:xfrm>
            <a:off x="378898" y="333557"/>
            <a:ext cx="11434202" cy="11608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6600" b="1" dirty="0">
                <a:solidFill>
                  <a:srgbClr val="449080"/>
                </a:solidFill>
                <a:latin typeface="Garamond"/>
                <a:ea typeface="Cambria"/>
              </a:rPr>
              <a:t>CCI Support</a:t>
            </a:r>
          </a:p>
        </p:txBody>
      </p:sp>
      <p:pic>
        <p:nvPicPr>
          <p:cNvPr id="3" name="Picture 2" descr="Logo, company name&#10;&#10;Description automatically generated">
            <a:extLst>
              <a:ext uri="{FF2B5EF4-FFF2-40B4-BE49-F238E27FC236}">
                <a16:creationId xmlns:a16="http://schemas.microsoft.com/office/drawing/2014/main" id="{8C92583C-4203-998E-323C-5CC83FD5E0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1864" y="5201595"/>
            <a:ext cx="1721236" cy="1206918"/>
          </a:xfrm>
          <a:prstGeom prst="rect">
            <a:avLst/>
          </a:prstGeom>
        </p:spPr>
      </p:pic>
      <p:sp>
        <p:nvSpPr>
          <p:cNvPr id="5" name="TextBox 4">
            <a:extLst>
              <a:ext uri="{FF2B5EF4-FFF2-40B4-BE49-F238E27FC236}">
                <a16:creationId xmlns:a16="http://schemas.microsoft.com/office/drawing/2014/main" id="{046D8C0A-DAE7-BFAF-1818-68B45AE55FF5}"/>
              </a:ext>
            </a:extLst>
          </p:cNvPr>
          <p:cNvSpPr txBox="1"/>
          <p:nvPr/>
        </p:nvSpPr>
        <p:spPr>
          <a:xfrm>
            <a:off x="720090" y="1494417"/>
            <a:ext cx="9944099" cy="3970318"/>
          </a:xfrm>
          <a:prstGeom prst="rect">
            <a:avLst/>
          </a:prstGeom>
          <a:noFill/>
        </p:spPr>
        <p:txBody>
          <a:bodyPr wrap="square">
            <a:spAutoFit/>
          </a:bodyPr>
          <a:lstStyle/>
          <a:p>
            <a:pPr marL="457200" indent="-457200">
              <a:buFont typeface="Arial" panose="020B0604020202020204" pitchFamily="34" charset="0"/>
              <a:buChar char="•"/>
            </a:pPr>
            <a:r>
              <a:rPr lang="en-US" altLang="en-US" sz="2800" dirty="0">
                <a:solidFill>
                  <a:srgbClr val="000000"/>
                </a:solidFill>
                <a:latin typeface="Garamond" panose="02020404030301010803" pitchFamily="18" charset="0"/>
                <a:cs typeface="Arial" panose="020B0604020202020204" pitchFamily="34" charset="0"/>
              </a:rPr>
              <a:t>Source of education tailored to the needs of county commissioners.</a:t>
            </a:r>
          </a:p>
          <a:p>
            <a:pPr marL="457200" indent="-457200">
              <a:buFont typeface="Arial" panose="020B0604020202020204" pitchFamily="34" charset="0"/>
              <a:buChar char="•"/>
            </a:pPr>
            <a:endParaRPr lang="en-US" altLang="en-US" sz="2800" dirty="0">
              <a:solidFill>
                <a:srgbClr val="000000"/>
              </a:solidFill>
              <a:latin typeface="Garamond" panose="02020404030301010803" pitchFamily="18" charset="0"/>
              <a:cs typeface="Arial" panose="020B0604020202020204" pitchFamily="34" charset="0"/>
            </a:endParaRPr>
          </a:p>
          <a:p>
            <a:pPr marL="457200" indent="-457200">
              <a:buFont typeface="Arial" panose="020B0604020202020204" pitchFamily="34" charset="0"/>
              <a:buChar char="•"/>
            </a:pPr>
            <a:r>
              <a:rPr lang="en-US" altLang="en-US" sz="2800" dirty="0">
                <a:solidFill>
                  <a:srgbClr val="000000"/>
                </a:solidFill>
                <a:latin typeface="Garamond" panose="02020404030301010803" pitchFamily="18" charset="0"/>
                <a:cs typeface="Arial" panose="020B0604020202020204" pitchFamily="34" charset="0"/>
              </a:rPr>
              <a:t>Forum for networking with other commissioners, sharing best practices, and taking cooperative action.</a:t>
            </a:r>
          </a:p>
          <a:p>
            <a:pPr marL="457200" indent="-457200">
              <a:buFont typeface="Arial" panose="020B0604020202020204" pitchFamily="34" charset="0"/>
              <a:buChar char="•"/>
            </a:pPr>
            <a:endParaRPr lang="en-US" altLang="en-US" sz="2800" dirty="0">
              <a:solidFill>
                <a:srgbClr val="000000"/>
              </a:solidFill>
              <a:latin typeface="Garamond" panose="02020404030301010803" pitchFamily="18" charset="0"/>
              <a:cs typeface="Arial" panose="020B0604020202020204" pitchFamily="34" charset="0"/>
            </a:endParaRPr>
          </a:p>
          <a:p>
            <a:pPr marL="457200" indent="-457200">
              <a:buFont typeface="Arial" panose="020B0604020202020204" pitchFamily="34" charset="0"/>
              <a:buChar char="•"/>
            </a:pPr>
            <a:r>
              <a:rPr lang="en-US" altLang="en-US" sz="2800" dirty="0">
                <a:solidFill>
                  <a:srgbClr val="000000"/>
                </a:solidFill>
                <a:latin typeface="Garamond" panose="02020404030301010803" pitchFamily="18" charset="0"/>
                <a:cs typeface="Arial" panose="020B0604020202020204" pitchFamily="34" charset="0"/>
              </a:rPr>
              <a:t>Collective county voice at the General Assembly.</a:t>
            </a:r>
          </a:p>
          <a:p>
            <a:pPr marL="457200" indent="-457200">
              <a:buFont typeface="Arial" panose="020B0604020202020204" pitchFamily="34" charset="0"/>
              <a:buChar char="•"/>
            </a:pPr>
            <a:endParaRPr lang="en-US" altLang="en-US" sz="2800" dirty="0">
              <a:solidFill>
                <a:srgbClr val="000000"/>
              </a:solidFill>
              <a:latin typeface="Garamond" panose="02020404030301010803" pitchFamily="18" charset="0"/>
              <a:cs typeface="Arial" panose="020B0604020202020204" pitchFamily="34" charset="0"/>
            </a:endParaRPr>
          </a:p>
          <a:p>
            <a:pPr marL="457200" indent="-457200">
              <a:buFont typeface="Arial" panose="020B0604020202020204" pitchFamily="34" charset="0"/>
              <a:buChar char="•"/>
            </a:pPr>
            <a:r>
              <a:rPr lang="en-US" altLang="en-US" sz="2800" dirty="0">
                <a:solidFill>
                  <a:srgbClr val="000000"/>
                </a:solidFill>
                <a:latin typeface="Garamond" panose="02020404030301010803" pitchFamily="18" charset="0"/>
                <a:cs typeface="Arial" panose="020B0604020202020204" pitchFamily="34" charset="0"/>
              </a:rPr>
              <a:t>Credible source of county information.</a:t>
            </a:r>
          </a:p>
        </p:txBody>
      </p:sp>
    </p:spTree>
    <p:extLst>
      <p:ext uri="{BB962C8B-B14F-4D97-AF65-F5344CB8AC3E}">
        <p14:creationId xmlns:p14="http://schemas.microsoft.com/office/powerpoint/2010/main" val="2471940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6F3A3-BA64-9D87-8A75-F2215EE139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93AC070-A518-E07D-AC00-4495086EC755}"/>
              </a:ext>
            </a:extLst>
          </p:cNvPr>
          <p:cNvSpPr txBox="1"/>
          <p:nvPr/>
        </p:nvSpPr>
        <p:spPr>
          <a:xfrm>
            <a:off x="1561719" y="1517904"/>
            <a:ext cx="9763505" cy="3908762"/>
          </a:xfrm>
          <a:prstGeom prst="rect">
            <a:avLst/>
          </a:prstGeom>
          <a:noFill/>
        </p:spPr>
        <p:txBody>
          <a:bodyPr wrap="square" rtlCol="0">
            <a:spAutoFit/>
          </a:bodyPr>
          <a:lstStyle/>
          <a:p>
            <a:pPr marL="285750" indent="-285750">
              <a:buClr>
                <a:srgbClr val="629080"/>
              </a:buClr>
              <a:buFont typeface="Arial" panose="020B0604020202020204" pitchFamily="34" charset="0"/>
              <a:buChar char="•"/>
              <a:defRPr/>
            </a:pPr>
            <a:r>
              <a:rPr lang="en-US" sz="3200" dirty="0">
                <a:solidFill>
                  <a:srgbClr val="574319"/>
                </a:solidFill>
                <a:latin typeface="Garamond" panose="02020404030301010803" pitchFamily="18" charset="0"/>
                <a:cs typeface="Arial" panose="020B0604020202020204" pitchFamily="34" charset="0"/>
              </a:rPr>
              <a:t>Formed in 1907, a 501(c)(4) nonprofit corporation</a:t>
            </a:r>
          </a:p>
          <a:p>
            <a:pPr marL="285750" indent="-285750">
              <a:buClr>
                <a:srgbClr val="629080"/>
              </a:buClr>
              <a:buFont typeface="Arial" panose="020B0604020202020204" pitchFamily="34" charset="0"/>
              <a:buChar char="•"/>
              <a:defRPr/>
            </a:pPr>
            <a:endParaRPr lang="en-US" sz="32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3200" dirty="0">
                <a:solidFill>
                  <a:srgbClr val="574319"/>
                </a:solidFill>
                <a:latin typeface="Garamond" panose="02020404030301010803" pitchFamily="18" charset="0"/>
                <a:cs typeface="Arial" panose="020B0604020202020204" pitchFamily="34" charset="0"/>
              </a:rPr>
              <a:t>Members consist of entire commissioner boards</a:t>
            </a:r>
          </a:p>
          <a:p>
            <a:pPr marL="285750" indent="-285750">
              <a:buClr>
                <a:srgbClr val="629080"/>
              </a:buClr>
              <a:buFont typeface="Arial" panose="020B0604020202020204" pitchFamily="34" charset="0"/>
              <a:buChar char="•"/>
              <a:defRPr/>
            </a:pPr>
            <a:endParaRPr lang="en-US" sz="32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3200" dirty="0">
                <a:solidFill>
                  <a:srgbClr val="574319"/>
                </a:solidFill>
                <a:latin typeface="Garamond" panose="02020404030301010803" pitchFamily="18" charset="0"/>
                <a:cs typeface="Arial" panose="020B0604020202020204" pitchFamily="34" charset="0"/>
              </a:rPr>
              <a:t>Staff works solely for counties </a:t>
            </a:r>
          </a:p>
          <a:p>
            <a:pPr marL="285750" indent="-285750">
              <a:buClr>
                <a:srgbClr val="629080"/>
              </a:buClr>
              <a:buFont typeface="Arial" panose="020B0604020202020204" pitchFamily="34" charset="0"/>
              <a:buChar char="•"/>
              <a:defRPr/>
            </a:pPr>
            <a:endParaRPr lang="en-US" sz="32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3200" dirty="0">
                <a:solidFill>
                  <a:srgbClr val="574319"/>
                </a:solidFill>
                <a:latin typeface="Garamond" panose="02020404030301010803" pitchFamily="18" charset="0"/>
                <a:cs typeface="Arial" panose="020B0604020202020204" pitchFamily="34" charset="0"/>
              </a:rPr>
              <a:t>86% of revenues come from county dues</a:t>
            </a:r>
          </a:p>
          <a:p>
            <a:pPr>
              <a:buClr>
                <a:srgbClr val="629080"/>
              </a:buClr>
            </a:pPr>
            <a:endParaRPr lang="en-US" sz="2400" dirty="0">
              <a:solidFill>
                <a:srgbClr val="574319"/>
              </a:solidFill>
            </a:endParaRPr>
          </a:p>
        </p:txBody>
      </p:sp>
      <p:sp>
        <p:nvSpPr>
          <p:cNvPr id="3" name="Title 1">
            <a:extLst>
              <a:ext uri="{FF2B5EF4-FFF2-40B4-BE49-F238E27FC236}">
                <a16:creationId xmlns:a16="http://schemas.microsoft.com/office/drawing/2014/main" id="{86E88893-ED91-857D-F05D-717BA41BB46D}"/>
              </a:ext>
            </a:extLst>
          </p:cNvPr>
          <p:cNvSpPr txBox="1">
            <a:spLocks/>
          </p:cNvSpPr>
          <p:nvPr/>
        </p:nvSpPr>
        <p:spPr>
          <a:xfrm>
            <a:off x="0" y="114101"/>
            <a:ext cx="11434202" cy="11608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6000" b="1" dirty="0">
                <a:solidFill>
                  <a:srgbClr val="449080"/>
                </a:solidFill>
                <a:latin typeface="Garamond" panose="02020404030301010803" pitchFamily="18" charset="0"/>
                <a:ea typeface="Cambria" panose="02040503050406030204" pitchFamily="18" charset="0"/>
              </a:rPr>
              <a:t>About CCI</a:t>
            </a:r>
          </a:p>
        </p:txBody>
      </p:sp>
      <p:pic>
        <p:nvPicPr>
          <p:cNvPr id="4" name="Picture 3" descr="Logo, company name&#10;&#10;Description automatically generated">
            <a:extLst>
              <a:ext uri="{FF2B5EF4-FFF2-40B4-BE49-F238E27FC236}">
                <a16:creationId xmlns:a16="http://schemas.microsoft.com/office/drawing/2014/main" id="{7EA526EC-622F-24C5-D424-3F6930DEE7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1864" y="5201595"/>
            <a:ext cx="1721236" cy="1206918"/>
          </a:xfrm>
          <a:prstGeom prst="rect">
            <a:avLst/>
          </a:prstGeom>
        </p:spPr>
      </p:pic>
    </p:spTree>
    <p:extLst>
      <p:ext uri="{BB962C8B-B14F-4D97-AF65-F5344CB8AC3E}">
        <p14:creationId xmlns:p14="http://schemas.microsoft.com/office/powerpoint/2010/main" val="3400268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6AD8-4C24-6404-7F6A-7BB8EA0D9F0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E8AC84-5A66-CFCD-0EC5-5C9A9DE22A1D}"/>
              </a:ext>
            </a:extLst>
          </p:cNvPr>
          <p:cNvSpPr txBox="1"/>
          <p:nvPr/>
        </p:nvSpPr>
        <p:spPr>
          <a:xfrm>
            <a:off x="1018903" y="440686"/>
            <a:ext cx="9133233" cy="1077218"/>
          </a:xfrm>
          <a:prstGeom prst="rect">
            <a:avLst/>
          </a:prstGeom>
          <a:noFill/>
        </p:spPr>
        <p:txBody>
          <a:bodyPr wrap="square" rtlCol="0">
            <a:spAutoFit/>
          </a:bodyPr>
          <a:lstStyle/>
          <a:p>
            <a:br>
              <a:rPr lang="en-US" sz="3200">
                <a:latin typeface="Arial Black" panose="020B0A04020102020204" pitchFamily="34" charset="0"/>
              </a:rPr>
            </a:br>
            <a:endParaRPr lang="en-US" sz="3200">
              <a:latin typeface="Garamond" panose="02020404030301010803" pitchFamily="18" charset="0"/>
            </a:endParaRPr>
          </a:p>
        </p:txBody>
      </p:sp>
      <p:sp>
        <p:nvSpPr>
          <p:cNvPr id="8" name="TextBox 7">
            <a:extLst>
              <a:ext uri="{FF2B5EF4-FFF2-40B4-BE49-F238E27FC236}">
                <a16:creationId xmlns:a16="http://schemas.microsoft.com/office/drawing/2014/main" id="{F0997A89-4B4C-B590-6B63-DD42AA89C68F}"/>
              </a:ext>
            </a:extLst>
          </p:cNvPr>
          <p:cNvSpPr txBox="1"/>
          <p:nvPr/>
        </p:nvSpPr>
        <p:spPr>
          <a:xfrm>
            <a:off x="0" y="1766552"/>
            <a:ext cx="12192000" cy="584775"/>
          </a:xfrm>
          <a:prstGeom prst="rect">
            <a:avLst/>
          </a:prstGeom>
          <a:noFill/>
        </p:spPr>
        <p:txBody>
          <a:bodyPr wrap="square" rtlCol="0">
            <a:spAutoFit/>
          </a:bodyPr>
          <a:lstStyle/>
          <a:p>
            <a:pPr algn="ctr"/>
            <a:r>
              <a:rPr lang="en-US" sz="3200" b="1" dirty="0">
                <a:solidFill>
                  <a:srgbClr val="574319"/>
                </a:solidFill>
                <a:latin typeface="Garamond" panose="02020404030301010803" pitchFamily="18" charset="0"/>
                <a:cs typeface="Arial" panose="020B0604020202020204" pitchFamily="34" charset="0"/>
              </a:rPr>
              <a:t>Educate / Advocate / Empower</a:t>
            </a:r>
            <a:endParaRPr lang="en-US" sz="3200" dirty="0">
              <a:solidFill>
                <a:srgbClr val="574319"/>
              </a:solidFill>
              <a:latin typeface="Garamond" panose="02020404030301010803" pitchFamily="18" charset="0"/>
            </a:endParaRPr>
          </a:p>
        </p:txBody>
      </p:sp>
      <p:sp>
        <p:nvSpPr>
          <p:cNvPr id="2" name="TextBox 1">
            <a:extLst>
              <a:ext uri="{FF2B5EF4-FFF2-40B4-BE49-F238E27FC236}">
                <a16:creationId xmlns:a16="http://schemas.microsoft.com/office/drawing/2014/main" id="{2834D64B-7D31-9DEF-0953-EB9550E143CE}"/>
              </a:ext>
            </a:extLst>
          </p:cNvPr>
          <p:cNvSpPr txBox="1"/>
          <p:nvPr/>
        </p:nvSpPr>
        <p:spPr>
          <a:xfrm>
            <a:off x="665482" y="2374187"/>
            <a:ext cx="10287000" cy="3908762"/>
          </a:xfrm>
          <a:prstGeom prst="rect">
            <a:avLst/>
          </a:prstGeom>
          <a:noFill/>
        </p:spPr>
        <p:txBody>
          <a:bodyPr wrap="square" rtlCol="0">
            <a:spAutoFit/>
          </a:bodyPr>
          <a:lstStyle/>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We work to </a:t>
            </a:r>
            <a:r>
              <a:rPr lang="en-US" sz="2800" b="1" dirty="0">
                <a:solidFill>
                  <a:srgbClr val="574319"/>
                </a:solidFill>
                <a:latin typeface="Garamond" panose="02020404030301010803" pitchFamily="18" charset="0"/>
                <a:cs typeface="Arial" panose="020B0604020202020204" pitchFamily="34" charset="0"/>
              </a:rPr>
              <a:t>educate</a:t>
            </a:r>
            <a:r>
              <a:rPr lang="en-US" sz="2800" dirty="0">
                <a:solidFill>
                  <a:srgbClr val="574319"/>
                </a:solidFill>
                <a:latin typeface="Garamond" panose="02020404030301010803" pitchFamily="18" charset="0"/>
                <a:cs typeface="Arial" panose="020B0604020202020204" pitchFamily="34" charset="0"/>
              </a:rPr>
              <a:t> and ensure that commissioners can make informed decisions for their counties and learn from one another.</a:t>
            </a:r>
          </a:p>
          <a:p>
            <a:pPr marL="171450" indent="-171450">
              <a:buClr>
                <a:srgbClr val="629080"/>
              </a:buClr>
              <a:buFont typeface="Arial" panose="020B0604020202020204" pitchFamily="34" charset="0"/>
              <a:buChar char="•"/>
              <a:defRPr/>
            </a:pPr>
            <a:endParaRPr lang="en-US" sz="28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We strive to protect counties from adverse state and federal policymaking through </a:t>
            </a:r>
            <a:r>
              <a:rPr lang="en-US" sz="2800" b="1" dirty="0">
                <a:solidFill>
                  <a:srgbClr val="574319"/>
                </a:solidFill>
                <a:latin typeface="Garamond" panose="02020404030301010803" pitchFamily="18" charset="0"/>
                <a:cs typeface="Arial" panose="020B0604020202020204" pitchFamily="34" charset="0"/>
              </a:rPr>
              <a:t>advocacy</a:t>
            </a:r>
            <a:r>
              <a:rPr lang="en-US" sz="2800" dirty="0">
                <a:solidFill>
                  <a:srgbClr val="574319"/>
                </a:solidFill>
                <a:latin typeface="Garamond" panose="02020404030301010803" pitchFamily="18" charset="0"/>
                <a:cs typeface="Arial" panose="020B0604020202020204" pitchFamily="34" charset="0"/>
              </a:rPr>
              <a:t>.</a:t>
            </a:r>
          </a:p>
          <a:p>
            <a:pPr marL="171450" indent="-171450">
              <a:buClr>
                <a:srgbClr val="629080"/>
              </a:buClr>
              <a:buFont typeface="Arial" panose="020B0604020202020204" pitchFamily="34" charset="0"/>
              <a:buChar char="•"/>
              <a:defRPr/>
            </a:pPr>
            <a:endParaRPr lang="en-US" sz="28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We seek to </a:t>
            </a:r>
            <a:r>
              <a:rPr lang="en-US" sz="2800" b="1" dirty="0">
                <a:solidFill>
                  <a:srgbClr val="574319"/>
                </a:solidFill>
                <a:latin typeface="Garamond" panose="02020404030301010803" pitchFamily="18" charset="0"/>
                <a:cs typeface="Arial" panose="020B0604020202020204" pitchFamily="34" charset="0"/>
              </a:rPr>
              <a:t>empower</a:t>
            </a:r>
            <a:r>
              <a:rPr lang="en-US" sz="2800" dirty="0">
                <a:solidFill>
                  <a:srgbClr val="574319"/>
                </a:solidFill>
                <a:latin typeface="Garamond" panose="02020404030301010803" pitchFamily="18" charset="0"/>
                <a:cs typeface="Arial" panose="020B0604020202020204" pitchFamily="34" charset="0"/>
              </a:rPr>
              <a:t> our members so they can govern effectively and have a voice in the policy affairs that impact their communities.</a:t>
            </a:r>
          </a:p>
          <a:p>
            <a:pPr>
              <a:buClr>
                <a:srgbClr val="629080"/>
              </a:buClr>
            </a:pPr>
            <a:endParaRPr lang="en-US" sz="2000" dirty="0">
              <a:solidFill>
                <a:srgbClr val="574319"/>
              </a:solidFill>
            </a:endParaRPr>
          </a:p>
        </p:txBody>
      </p:sp>
      <p:sp>
        <p:nvSpPr>
          <p:cNvPr id="3" name="Title 1">
            <a:extLst>
              <a:ext uri="{FF2B5EF4-FFF2-40B4-BE49-F238E27FC236}">
                <a16:creationId xmlns:a16="http://schemas.microsoft.com/office/drawing/2014/main" id="{1A94ECE8-6E41-BBEB-A8F8-496E71609126}"/>
              </a:ext>
            </a:extLst>
          </p:cNvPr>
          <p:cNvSpPr txBox="1">
            <a:spLocks/>
          </p:cNvSpPr>
          <p:nvPr/>
        </p:nvSpPr>
        <p:spPr>
          <a:xfrm>
            <a:off x="378898" y="333557"/>
            <a:ext cx="11434202" cy="11608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endParaRPr lang="en-US" sz="6600" b="1" dirty="0">
              <a:solidFill>
                <a:srgbClr val="449080"/>
              </a:solidFill>
              <a:latin typeface="Garamond" panose="02020404030301010803" pitchFamily="18" charset="0"/>
              <a:ea typeface="Cambria" panose="02040503050406030204" pitchFamily="18" charset="0"/>
            </a:endParaRPr>
          </a:p>
        </p:txBody>
      </p:sp>
      <p:pic>
        <p:nvPicPr>
          <p:cNvPr id="9" name="Picture 8" descr="Logo, company name&#10;&#10;Description automatically generated">
            <a:extLst>
              <a:ext uri="{FF2B5EF4-FFF2-40B4-BE49-F238E27FC236}">
                <a16:creationId xmlns:a16="http://schemas.microsoft.com/office/drawing/2014/main" id="{886ED280-002C-D2F0-1484-91426DC3B2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4351" y="63748"/>
            <a:ext cx="2522860" cy="1655246"/>
          </a:xfrm>
          <a:prstGeom prst="rect">
            <a:avLst/>
          </a:prstGeom>
        </p:spPr>
      </p:pic>
    </p:spTree>
    <p:extLst>
      <p:ext uri="{BB962C8B-B14F-4D97-AF65-F5344CB8AC3E}">
        <p14:creationId xmlns:p14="http://schemas.microsoft.com/office/powerpoint/2010/main" val="3083091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0D7B8-1F68-DADD-5AF4-C07A6A32D77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5C5279E-6EB3-9CEE-36D3-C5F429D2F7E7}"/>
              </a:ext>
            </a:extLst>
          </p:cNvPr>
          <p:cNvSpPr txBox="1"/>
          <p:nvPr/>
        </p:nvSpPr>
        <p:spPr>
          <a:xfrm>
            <a:off x="1128631" y="402014"/>
            <a:ext cx="9133233" cy="1077218"/>
          </a:xfrm>
          <a:prstGeom prst="rect">
            <a:avLst/>
          </a:prstGeom>
          <a:noFill/>
        </p:spPr>
        <p:txBody>
          <a:bodyPr wrap="square" rtlCol="0">
            <a:spAutoFit/>
          </a:bodyPr>
          <a:lstStyle/>
          <a:p>
            <a:br>
              <a:rPr lang="en-US" sz="3200">
                <a:latin typeface="Arial Black" panose="020B0A04020102020204" pitchFamily="34" charset="0"/>
              </a:rPr>
            </a:br>
            <a:endParaRPr lang="en-US" sz="3200">
              <a:latin typeface="Garamond" panose="02020404030301010803" pitchFamily="18" charset="0"/>
            </a:endParaRPr>
          </a:p>
        </p:txBody>
      </p:sp>
      <p:pic>
        <p:nvPicPr>
          <p:cNvPr id="5" name="Picture 4">
            <a:extLst>
              <a:ext uri="{FF2B5EF4-FFF2-40B4-BE49-F238E27FC236}">
                <a16:creationId xmlns:a16="http://schemas.microsoft.com/office/drawing/2014/main" id="{B8DE6269-9027-3F26-CF58-DA01F0429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455" y="161336"/>
            <a:ext cx="55626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a:extLst>
              <a:ext uri="{FF2B5EF4-FFF2-40B4-BE49-F238E27FC236}">
                <a16:creationId xmlns:a16="http://schemas.microsoft.com/office/drawing/2014/main" id="{B3EB5B1F-223C-6501-3B22-F7167D2E2002}"/>
              </a:ext>
            </a:extLst>
          </p:cNvPr>
          <p:cNvSpPr txBox="1"/>
          <p:nvPr/>
        </p:nvSpPr>
        <p:spPr>
          <a:xfrm>
            <a:off x="788670" y="1896644"/>
            <a:ext cx="10629900" cy="3970318"/>
          </a:xfrm>
          <a:prstGeom prst="rect">
            <a:avLst/>
          </a:prstGeom>
          <a:noFill/>
        </p:spPr>
        <p:txBody>
          <a:bodyPr wrap="square" lIns="91440" tIns="45720" rIns="91440" bIns="45720" anchor="t">
            <a:spAutoFit/>
          </a:bodyPr>
          <a:lstStyle/>
          <a:p>
            <a:pPr marL="292100" indent="-292100">
              <a:buFont typeface="Arial" panose="020B0604020202020204" pitchFamily="34" charset="0"/>
              <a:buChar char="•"/>
            </a:pPr>
            <a:r>
              <a:rPr lang="en-US" altLang="en-US" sz="2800" dirty="0">
                <a:solidFill>
                  <a:srgbClr val="000000"/>
                </a:solidFill>
                <a:latin typeface="Garamond"/>
              </a:rPr>
              <a:t>A 501(c)(3) nonprofit and charitable organization</a:t>
            </a:r>
          </a:p>
          <a:p>
            <a:pPr marL="292100" indent="-292100"/>
            <a:endParaRPr lang="en-US" altLang="en-US" sz="2800" dirty="0">
              <a:solidFill>
                <a:srgbClr val="000000"/>
              </a:solidFill>
              <a:latin typeface="Garamond" panose="02020404030301010803" pitchFamily="18" charset="0"/>
            </a:endParaRPr>
          </a:p>
          <a:p>
            <a:pPr marL="292100" indent="-292100">
              <a:buFont typeface="Arial" panose="020B0604020202020204" pitchFamily="34" charset="0"/>
              <a:buChar char="•"/>
            </a:pPr>
            <a:r>
              <a:rPr lang="en-US" altLang="en-US" sz="2800" dirty="0">
                <a:solidFill>
                  <a:srgbClr val="000000"/>
                </a:solidFill>
                <a:latin typeface="Garamond"/>
              </a:rPr>
              <a:t>Membership open to all, the home of our corporate partner program</a:t>
            </a:r>
          </a:p>
          <a:p>
            <a:pPr marL="292100" indent="-292100">
              <a:buFont typeface="Arial" panose="020B0604020202020204" pitchFamily="34" charset="0"/>
              <a:buChar char="•"/>
            </a:pPr>
            <a:endParaRPr lang="en-US" altLang="en-US" sz="2800" dirty="0">
              <a:solidFill>
                <a:srgbClr val="000000"/>
              </a:solidFill>
              <a:latin typeface="Garamond" panose="02020404030301010803" pitchFamily="18" charset="0"/>
            </a:endParaRPr>
          </a:p>
          <a:p>
            <a:pPr marL="292100" indent="-292100">
              <a:buFont typeface="Arial" panose="020B0604020202020204" pitchFamily="34" charset="0"/>
              <a:buChar char="•"/>
            </a:pPr>
            <a:r>
              <a:rPr lang="en-US" altLang="en-US" sz="2800" dirty="0">
                <a:solidFill>
                  <a:srgbClr val="000000"/>
                </a:solidFill>
                <a:latin typeface="Garamond"/>
              </a:rPr>
              <a:t>Focused on educating and assisting county officials and promoting knowledge of and interest in county government</a:t>
            </a:r>
          </a:p>
          <a:p>
            <a:pPr marL="292100" indent="-292100">
              <a:buFont typeface="Arial" panose="020B0604020202020204" pitchFamily="34" charset="0"/>
              <a:buChar char="•"/>
            </a:pPr>
            <a:endParaRPr lang="en-US" altLang="en-US" sz="2800" dirty="0">
              <a:solidFill>
                <a:srgbClr val="000000"/>
              </a:solidFill>
              <a:latin typeface="Garamond" panose="02020404030301010803" pitchFamily="18" charset="0"/>
            </a:endParaRPr>
          </a:p>
          <a:p>
            <a:pPr marL="292100" indent="-292100">
              <a:buFont typeface="Arial" panose="020B0604020202020204" pitchFamily="34" charset="0"/>
              <a:buChar char="•"/>
            </a:pPr>
            <a:r>
              <a:rPr lang="en-US" altLang="en-US" sz="2800" dirty="0">
                <a:solidFill>
                  <a:srgbClr val="000000"/>
                </a:solidFill>
                <a:latin typeface="Garamond"/>
              </a:rPr>
              <a:t>Foundation hosts two conferences each year, various lunch &amp; learns and new commissioner orientation every other year.</a:t>
            </a:r>
          </a:p>
        </p:txBody>
      </p:sp>
    </p:spTree>
    <p:extLst>
      <p:ext uri="{BB962C8B-B14F-4D97-AF65-F5344CB8AC3E}">
        <p14:creationId xmlns:p14="http://schemas.microsoft.com/office/powerpoint/2010/main" val="3212833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B92C4-A55B-C9DD-8258-D6F1C927701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F7A7EDA-44F3-9A0F-A547-9906CA941C6F}"/>
              </a:ext>
            </a:extLst>
          </p:cNvPr>
          <p:cNvSpPr txBox="1"/>
          <p:nvPr/>
        </p:nvSpPr>
        <p:spPr>
          <a:xfrm>
            <a:off x="1128631" y="402014"/>
            <a:ext cx="9133233" cy="1077218"/>
          </a:xfrm>
          <a:prstGeom prst="rect">
            <a:avLst/>
          </a:prstGeom>
          <a:noFill/>
        </p:spPr>
        <p:txBody>
          <a:bodyPr wrap="square" rtlCol="0">
            <a:spAutoFit/>
          </a:bodyPr>
          <a:lstStyle/>
          <a:p>
            <a:br>
              <a:rPr lang="en-US" sz="3200">
                <a:latin typeface="Arial Black" panose="020B0A04020102020204" pitchFamily="34" charset="0"/>
              </a:rPr>
            </a:br>
            <a:endParaRPr lang="en-US" sz="3200">
              <a:latin typeface="Garamond" panose="02020404030301010803" pitchFamily="18" charset="0"/>
            </a:endParaRPr>
          </a:p>
        </p:txBody>
      </p:sp>
      <p:sp>
        <p:nvSpPr>
          <p:cNvPr id="2" name="TextBox 1">
            <a:extLst>
              <a:ext uri="{FF2B5EF4-FFF2-40B4-BE49-F238E27FC236}">
                <a16:creationId xmlns:a16="http://schemas.microsoft.com/office/drawing/2014/main" id="{0BA21C9D-3CFC-FE93-44F0-EC987F1FA6B4}"/>
              </a:ext>
            </a:extLst>
          </p:cNvPr>
          <p:cNvSpPr txBox="1"/>
          <p:nvPr/>
        </p:nvSpPr>
        <p:spPr>
          <a:xfrm>
            <a:off x="662940" y="1837533"/>
            <a:ext cx="11315700" cy="4770537"/>
          </a:xfrm>
          <a:prstGeom prst="rect">
            <a:avLst/>
          </a:prstGeom>
          <a:noFill/>
        </p:spPr>
        <p:txBody>
          <a:bodyPr wrap="square" rtlCol="0">
            <a:spAutoFit/>
          </a:bodyPr>
          <a:lstStyle/>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An affiliated 501(c)(4) with its own dues structure</a:t>
            </a:r>
          </a:p>
          <a:p>
            <a:pPr>
              <a:buClr>
                <a:srgbClr val="629080"/>
              </a:buClr>
              <a:defRPr/>
            </a:pPr>
            <a:endParaRPr lang="en-US" sz="28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Membership based on the presence of public lands in the county</a:t>
            </a:r>
          </a:p>
          <a:p>
            <a:pPr marL="285750" indent="-285750">
              <a:buClr>
                <a:srgbClr val="629080"/>
              </a:buClr>
              <a:buFont typeface="Arial" panose="020B0604020202020204" pitchFamily="34" charset="0"/>
              <a:buChar char="•"/>
              <a:defRPr/>
            </a:pPr>
            <a:endParaRPr lang="en-US" sz="28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Dues based on federal payment program receipts</a:t>
            </a:r>
          </a:p>
          <a:p>
            <a:pPr marL="285750" indent="-285750">
              <a:buClr>
                <a:srgbClr val="629080"/>
              </a:buClr>
              <a:buFont typeface="Arial" panose="020B0604020202020204" pitchFamily="34" charset="0"/>
              <a:buChar char="•"/>
              <a:defRPr/>
            </a:pPr>
            <a:endParaRPr lang="en-US" sz="28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Dedicated primarily to federal lobbying on PILT, forest payments, federal lands issues</a:t>
            </a:r>
          </a:p>
          <a:p>
            <a:pPr>
              <a:buClr>
                <a:srgbClr val="629080"/>
              </a:buClr>
              <a:defRPr/>
            </a:pPr>
            <a:endParaRPr lang="en-US" sz="2800" dirty="0">
              <a:solidFill>
                <a:srgbClr val="574319"/>
              </a:solidFill>
              <a:latin typeface="Garamond" panose="02020404030301010803" pitchFamily="18" charset="0"/>
              <a:cs typeface="Arial" panose="020B0604020202020204" pitchFamily="34" charset="0"/>
            </a:endParaRPr>
          </a:p>
          <a:p>
            <a:pPr marL="285750"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Maintains a strong presence at the National Association of Counties (NACo)</a:t>
            </a:r>
          </a:p>
          <a:p>
            <a:pPr>
              <a:buClr>
                <a:srgbClr val="629080"/>
              </a:buClr>
            </a:pPr>
            <a:endParaRPr lang="en-US" sz="2400" dirty="0">
              <a:solidFill>
                <a:srgbClr val="574319"/>
              </a:solidFill>
            </a:endParaRPr>
          </a:p>
        </p:txBody>
      </p:sp>
      <p:pic>
        <p:nvPicPr>
          <p:cNvPr id="4" name="Picture 3" descr="A close up of a logo&#10;&#10;Description automatically generated">
            <a:extLst>
              <a:ext uri="{FF2B5EF4-FFF2-40B4-BE49-F238E27FC236}">
                <a16:creationId xmlns:a16="http://schemas.microsoft.com/office/drawing/2014/main" id="{76A74C30-09FE-F9F0-9B84-C60557DEC6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0363" y="216066"/>
            <a:ext cx="5457930" cy="1375034"/>
          </a:xfrm>
          <a:prstGeom prst="rect">
            <a:avLst/>
          </a:prstGeom>
        </p:spPr>
      </p:pic>
    </p:spTree>
    <p:extLst>
      <p:ext uri="{BB962C8B-B14F-4D97-AF65-F5344CB8AC3E}">
        <p14:creationId xmlns:p14="http://schemas.microsoft.com/office/powerpoint/2010/main" val="3585233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C41AB-07A3-9B4D-C119-72CFD3D2185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7FB2DBA-5E51-2563-0C46-E32A0EF9252C}"/>
              </a:ext>
            </a:extLst>
          </p:cNvPr>
          <p:cNvSpPr txBox="1"/>
          <p:nvPr/>
        </p:nvSpPr>
        <p:spPr>
          <a:xfrm>
            <a:off x="757798" y="450311"/>
            <a:ext cx="9133233" cy="1077218"/>
          </a:xfrm>
          <a:prstGeom prst="rect">
            <a:avLst/>
          </a:prstGeom>
          <a:noFill/>
        </p:spPr>
        <p:txBody>
          <a:bodyPr wrap="square" rtlCol="0">
            <a:spAutoFit/>
          </a:bodyPr>
          <a:lstStyle/>
          <a:p>
            <a:br>
              <a:rPr lang="en-US" sz="3200">
                <a:latin typeface="Arial Black" panose="020B0A04020102020204" pitchFamily="34" charset="0"/>
              </a:rPr>
            </a:br>
            <a:endParaRPr lang="en-US" sz="3200">
              <a:latin typeface="Garamond" panose="02020404030301010803" pitchFamily="18" charset="0"/>
            </a:endParaRPr>
          </a:p>
        </p:txBody>
      </p:sp>
      <p:sp>
        <p:nvSpPr>
          <p:cNvPr id="2" name="TextBox 1">
            <a:extLst>
              <a:ext uri="{FF2B5EF4-FFF2-40B4-BE49-F238E27FC236}">
                <a16:creationId xmlns:a16="http://schemas.microsoft.com/office/drawing/2014/main" id="{EB04D289-2FF7-3E5D-17FB-80FAEB73096B}"/>
              </a:ext>
            </a:extLst>
          </p:cNvPr>
          <p:cNvSpPr txBox="1"/>
          <p:nvPr/>
        </p:nvSpPr>
        <p:spPr>
          <a:xfrm>
            <a:off x="447069" y="1274961"/>
            <a:ext cx="6018657" cy="5693866"/>
          </a:xfrm>
          <a:prstGeom prst="rect">
            <a:avLst/>
          </a:prstGeom>
          <a:noFill/>
        </p:spPr>
        <p:txBody>
          <a:bodyPr wrap="square" rtlCol="0">
            <a:spAutoFit/>
          </a:bodyPr>
          <a:lstStyle/>
          <a:p>
            <a:pPr marL="285750" indent="-285750">
              <a:buClr>
                <a:srgbClr val="629080"/>
              </a:buClr>
              <a:buFont typeface="Arial" panose="020B0604020202020204" pitchFamily="34" charset="0"/>
              <a:buChar char="•"/>
              <a:defRPr/>
            </a:pPr>
            <a:r>
              <a:rPr lang="en-US" sz="2800" b="1" dirty="0">
                <a:solidFill>
                  <a:srgbClr val="574319"/>
                </a:solidFill>
                <a:latin typeface="Garamond" panose="02020404030301010803" pitchFamily="18" charset="0"/>
                <a:cs typeface="Arial" panose="020B0604020202020204" pitchFamily="34" charset="0"/>
              </a:rPr>
              <a:t>Board of Directors – 8 members</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Member from Each District (5)</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Immediate Past President (1)</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Secretary and Treasurer from the over 50,000 Caucus (2)</a:t>
            </a:r>
          </a:p>
          <a:p>
            <a:pPr marL="285750" indent="-285750">
              <a:buClr>
                <a:srgbClr val="629080"/>
              </a:buClr>
              <a:buFont typeface="Arial" panose="020B0604020202020204" pitchFamily="34" charset="0"/>
              <a:buChar char="•"/>
              <a:defRPr/>
            </a:pPr>
            <a:r>
              <a:rPr lang="en-US" sz="2800" b="1" dirty="0">
                <a:solidFill>
                  <a:srgbClr val="574319"/>
                </a:solidFill>
                <a:latin typeface="Garamond" panose="02020404030301010803" pitchFamily="18" charset="0"/>
                <a:cs typeface="Arial" panose="020B0604020202020204" pitchFamily="34" charset="0"/>
              </a:rPr>
              <a:t>Board Focus</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Budget and Dues Development</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Administrative Oversight</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Establish Advisory and Ad Hoc Committees</a:t>
            </a:r>
          </a:p>
          <a:p>
            <a:pPr marL="742950" lvl="1" indent="-285750">
              <a:buClr>
                <a:srgbClr val="629080"/>
              </a:buClr>
              <a:buFont typeface="Arial" panose="020B0604020202020204" pitchFamily="34" charset="0"/>
              <a:buChar char="•"/>
              <a:defRPr/>
            </a:pPr>
            <a:r>
              <a:rPr lang="en-US" sz="2800" dirty="0">
                <a:solidFill>
                  <a:srgbClr val="574319"/>
                </a:solidFill>
                <a:latin typeface="Garamond" panose="02020404030301010803" pitchFamily="18" charset="0"/>
                <a:cs typeface="Arial" panose="020B0604020202020204" pitchFamily="34" charset="0"/>
              </a:rPr>
              <a:t>Amicus Participation</a:t>
            </a:r>
          </a:p>
          <a:p>
            <a:pPr marL="742950" lvl="1" indent="-285750">
              <a:buClr>
                <a:srgbClr val="629080"/>
              </a:buClr>
              <a:buFont typeface="Arial" panose="020B0604020202020204" pitchFamily="34" charset="0"/>
              <a:buChar char="•"/>
              <a:defRPr/>
            </a:pPr>
            <a:endParaRPr lang="en-US" sz="3200" b="1" dirty="0">
              <a:solidFill>
                <a:srgbClr val="574319"/>
              </a:solidFill>
              <a:latin typeface="Garamond" panose="02020404030301010803" pitchFamily="18" charset="0"/>
              <a:cs typeface="Arial" panose="020B0604020202020204" pitchFamily="34" charset="0"/>
            </a:endParaRPr>
          </a:p>
          <a:p>
            <a:pPr>
              <a:buClr>
                <a:srgbClr val="629080"/>
              </a:buClr>
            </a:pPr>
            <a:endParaRPr lang="en-US" sz="2400" dirty="0">
              <a:solidFill>
                <a:srgbClr val="574319"/>
              </a:solidFill>
            </a:endParaRPr>
          </a:p>
        </p:txBody>
      </p:sp>
      <p:sp>
        <p:nvSpPr>
          <p:cNvPr id="3" name="Title 1">
            <a:extLst>
              <a:ext uri="{FF2B5EF4-FFF2-40B4-BE49-F238E27FC236}">
                <a16:creationId xmlns:a16="http://schemas.microsoft.com/office/drawing/2014/main" id="{63CA5658-BD4B-78C4-20A7-874855F47B61}"/>
              </a:ext>
            </a:extLst>
          </p:cNvPr>
          <p:cNvSpPr txBox="1">
            <a:spLocks/>
          </p:cNvSpPr>
          <p:nvPr/>
        </p:nvSpPr>
        <p:spPr>
          <a:xfrm>
            <a:off x="0" y="114101"/>
            <a:ext cx="11434202" cy="11608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6000" b="1" dirty="0">
                <a:solidFill>
                  <a:srgbClr val="449080"/>
                </a:solidFill>
                <a:latin typeface="Garamond" panose="02020404030301010803" pitchFamily="18" charset="0"/>
                <a:ea typeface="Cambria" panose="02040503050406030204" pitchFamily="18" charset="0"/>
              </a:rPr>
              <a:t>CCI Structure &amp; Governance</a:t>
            </a:r>
          </a:p>
        </p:txBody>
      </p:sp>
      <p:sp>
        <p:nvSpPr>
          <p:cNvPr id="8" name="TextBox 7">
            <a:extLst>
              <a:ext uri="{FF2B5EF4-FFF2-40B4-BE49-F238E27FC236}">
                <a16:creationId xmlns:a16="http://schemas.microsoft.com/office/drawing/2014/main" id="{1E35AFEE-FEB0-E108-3BF1-EE766BF80A6E}"/>
              </a:ext>
            </a:extLst>
          </p:cNvPr>
          <p:cNvSpPr txBox="1"/>
          <p:nvPr/>
        </p:nvSpPr>
        <p:spPr>
          <a:xfrm>
            <a:off x="7028695" y="1403005"/>
            <a:ext cx="3572527" cy="2308324"/>
          </a:xfrm>
          <a:prstGeom prst="rect">
            <a:avLst/>
          </a:prstGeom>
          <a:noFill/>
        </p:spPr>
        <p:txBody>
          <a:bodyPr wrap="square" rtlCol="0">
            <a:spAutoFit/>
          </a:bodyPr>
          <a:lstStyle/>
          <a:p>
            <a:pPr marL="285750" indent="-285750">
              <a:buClr>
                <a:srgbClr val="629080"/>
              </a:buClr>
              <a:buFont typeface="Arial" panose="020B0604020202020204" pitchFamily="34" charset="0"/>
              <a:buChar char="•"/>
              <a:defRPr/>
            </a:pPr>
            <a:r>
              <a:rPr lang="en-US" sz="2400" b="1" dirty="0">
                <a:solidFill>
                  <a:srgbClr val="574319"/>
                </a:solidFill>
                <a:latin typeface="Garamond" panose="02020404030301010803" pitchFamily="18" charset="0"/>
                <a:cs typeface="Arial" panose="020B0604020202020204" pitchFamily="34" charset="0"/>
              </a:rPr>
              <a:t>Districts</a:t>
            </a:r>
            <a:r>
              <a:rPr lang="en-US" sz="2400" dirty="0">
                <a:solidFill>
                  <a:srgbClr val="574319"/>
                </a:solidFill>
                <a:latin typeface="Garamond" panose="02020404030301010803" pitchFamily="18" charset="0"/>
                <a:cs typeface="Arial" panose="020B0604020202020204" pitchFamily="34" charset="0"/>
              </a:rPr>
              <a:t> – 5 regions</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Elect Board Representatives</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Facilitate Regional Dialogue</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Bylaws Committee</a:t>
            </a:r>
          </a:p>
        </p:txBody>
      </p:sp>
      <p:pic>
        <p:nvPicPr>
          <p:cNvPr id="5" name="Picture 4" descr="A map of the state of colorado&#10;&#10;Description automatically generated">
            <a:extLst>
              <a:ext uri="{FF2B5EF4-FFF2-40B4-BE49-F238E27FC236}">
                <a16:creationId xmlns:a16="http://schemas.microsoft.com/office/drawing/2014/main" id="{B618CAF7-FA3A-E391-D14B-327F44CB0C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8695" y="3705672"/>
            <a:ext cx="4168233" cy="3220907"/>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9" name="Ink 8">
                <a:extLst>
                  <a:ext uri="{FF2B5EF4-FFF2-40B4-BE49-F238E27FC236}">
                    <a16:creationId xmlns:a16="http://schemas.microsoft.com/office/drawing/2014/main" id="{0E98A1D3-7095-A113-B5F6-4980489967C3}"/>
                  </a:ext>
                </a:extLst>
              </p14:cNvPr>
              <p14:cNvContentPartPr/>
              <p14:nvPr/>
            </p14:nvContentPartPr>
            <p14:xfrm>
              <a:off x="8518396" y="4186876"/>
              <a:ext cx="360" cy="360"/>
            </p14:xfrm>
          </p:contentPart>
        </mc:Choice>
        <mc:Fallback xmlns="">
          <p:pic>
            <p:nvPicPr>
              <p:cNvPr id="9" name="Ink 8">
                <a:extLst>
                  <a:ext uri="{FF2B5EF4-FFF2-40B4-BE49-F238E27FC236}">
                    <a16:creationId xmlns:a16="http://schemas.microsoft.com/office/drawing/2014/main" id="{0E98A1D3-7095-A113-B5F6-4980489967C3}"/>
                  </a:ext>
                </a:extLst>
              </p:cNvPr>
              <p:cNvPicPr/>
              <p:nvPr/>
            </p:nvPicPr>
            <p:blipFill>
              <a:blip r:embed="rId5"/>
              <a:stretch>
                <a:fillRect/>
              </a:stretch>
            </p:blipFill>
            <p:spPr>
              <a:xfrm>
                <a:off x="8509396" y="4177876"/>
                <a:ext cx="18000" cy="18000"/>
              </a:xfrm>
              <a:prstGeom prst="rect">
                <a:avLst/>
              </a:prstGeom>
            </p:spPr>
          </p:pic>
        </mc:Fallback>
      </mc:AlternateContent>
    </p:spTree>
    <p:extLst>
      <p:ext uri="{BB962C8B-B14F-4D97-AF65-F5344CB8AC3E}">
        <p14:creationId xmlns:p14="http://schemas.microsoft.com/office/powerpoint/2010/main" val="4109965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6988B-5570-B12C-7E07-F3475E5ED5A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A9E074D-2A01-85E5-42F2-730FB0CBF53D}"/>
              </a:ext>
            </a:extLst>
          </p:cNvPr>
          <p:cNvSpPr txBox="1"/>
          <p:nvPr/>
        </p:nvSpPr>
        <p:spPr>
          <a:xfrm>
            <a:off x="757798" y="450311"/>
            <a:ext cx="9133233" cy="1077218"/>
          </a:xfrm>
          <a:prstGeom prst="rect">
            <a:avLst/>
          </a:prstGeom>
          <a:noFill/>
        </p:spPr>
        <p:txBody>
          <a:bodyPr wrap="square" rtlCol="0">
            <a:spAutoFit/>
          </a:bodyPr>
          <a:lstStyle/>
          <a:p>
            <a:br>
              <a:rPr lang="en-US" sz="3200">
                <a:latin typeface="Arial Black" panose="020B0A04020102020204" pitchFamily="34" charset="0"/>
              </a:rPr>
            </a:br>
            <a:endParaRPr lang="en-US" sz="3200">
              <a:latin typeface="Garamond" panose="02020404030301010803" pitchFamily="18" charset="0"/>
            </a:endParaRPr>
          </a:p>
        </p:txBody>
      </p:sp>
      <p:sp>
        <p:nvSpPr>
          <p:cNvPr id="2" name="TextBox 1">
            <a:extLst>
              <a:ext uri="{FF2B5EF4-FFF2-40B4-BE49-F238E27FC236}">
                <a16:creationId xmlns:a16="http://schemas.microsoft.com/office/drawing/2014/main" id="{06287145-9B6F-98F3-7F3A-562240AA6E01}"/>
              </a:ext>
            </a:extLst>
          </p:cNvPr>
          <p:cNvSpPr txBox="1"/>
          <p:nvPr/>
        </p:nvSpPr>
        <p:spPr>
          <a:xfrm>
            <a:off x="616839" y="886341"/>
            <a:ext cx="11434202" cy="5816977"/>
          </a:xfrm>
          <a:prstGeom prst="rect">
            <a:avLst/>
          </a:prstGeom>
          <a:noFill/>
        </p:spPr>
        <p:txBody>
          <a:bodyPr wrap="square" rtlCol="0">
            <a:spAutoFit/>
          </a:bodyPr>
          <a:lstStyle/>
          <a:p>
            <a:pPr marL="285750" indent="-285750">
              <a:buClr>
                <a:srgbClr val="629080"/>
              </a:buClr>
              <a:buFont typeface="Arial" panose="020B0604020202020204" pitchFamily="34" charset="0"/>
              <a:buChar char="•"/>
              <a:defRPr/>
            </a:pPr>
            <a:r>
              <a:rPr lang="en-US" sz="2800" b="1" dirty="0">
                <a:solidFill>
                  <a:srgbClr val="574319"/>
                </a:solidFill>
                <a:latin typeface="Garamond" panose="02020404030301010803" pitchFamily="18" charset="0"/>
                <a:cs typeface="Arial" panose="020B0604020202020204" pitchFamily="34" charset="0"/>
              </a:rPr>
              <a:t>Nine Steering Committees - Subject Matter Based</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Agriculture, Wildlife &amp; Rural Affairs,</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Land Use &amp; Natural Resources,</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Transportation &amp; Telecommunications, </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General Government, </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Justice &amp; Public Safety, </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Health &amp; Human Services, </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Tax &amp; Finance, </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Public Lands, and </a:t>
            </a:r>
          </a:p>
          <a:p>
            <a:pPr marL="742950" lvl="1" indent="-285750">
              <a:buClr>
                <a:srgbClr val="629080"/>
              </a:buClr>
              <a:buFont typeface="Arial" panose="020B0604020202020204" pitchFamily="34" charset="0"/>
              <a:buChar char="•"/>
              <a:defRPr/>
            </a:pPr>
            <a:r>
              <a:rPr lang="en-US" sz="2000" dirty="0">
                <a:solidFill>
                  <a:srgbClr val="574319"/>
                </a:solidFill>
                <a:latin typeface="Garamond" panose="02020404030301010803" pitchFamily="18" charset="0"/>
                <a:cs typeface="Arial" panose="020B0604020202020204" pitchFamily="34" charset="0"/>
              </a:rPr>
              <a:t>Tourism, Resorts &amp; Economic Development</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Facilitated by a Chair &amp; Vice Chair</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Determine Bill Positions During Session </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Recommend County Legislative Priorities</a:t>
            </a:r>
          </a:p>
          <a:p>
            <a:pPr marL="285750" indent="-285750">
              <a:buClr>
                <a:srgbClr val="629080"/>
              </a:buClr>
              <a:buFont typeface="Arial" panose="020B0604020202020204" pitchFamily="34" charset="0"/>
              <a:buChar char="•"/>
              <a:defRPr/>
            </a:pPr>
            <a:r>
              <a:rPr lang="en-US" sz="2400" dirty="0">
                <a:solidFill>
                  <a:srgbClr val="574319"/>
                </a:solidFill>
                <a:latin typeface="Garamond" panose="02020404030301010803" pitchFamily="18" charset="0"/>
                <a:cs typeface="Arial" panose="020B0604020202020204" pitchFamily="34" charset="0"/>
              </a:rPr>
              <a:t>Recommend Policy Statements and Changes</a:t>
            </a:r>
          </a:p>
          <a:p>
            <a:pPr marL="285750" indent="-285750">
              <a:buClr>
                <a:srgbClr val="629080"/>
              </a:buClr>
              <a:buFont typeface="Arial" panose="020B0604020202020204" pitchFamily="34" charset="0"/>
              <a:buChar char="•"/>
              <a:defRPr/>
            </a:pPr>
            <a:r>
              <a:rPr lang="en-US" sz="2400" b="1" dirty="0">
                <a:solidFill>
                  <a:srgbClr val="574319"/>
                </a:solidFill>
                <a:latin typeface="Garamond" panose="02020404030301010803" pitchFamily="18" charset="0"/>
                <a:cs typeface="Arial" panose="020B0604020202020204" pitchFamily="34" charset="0"/>
              </a:rPr>
              <a:t>1 county, 1 vote</a:t>
            </a:r>
          </a:p>
          <a:p>
            <a:pPr marL="285750" indent="-285750">
              <a:buClr>
                <a:srgbClr val="629080"/>
              </a:buClr>
              <a:buFont typeface="Arial" panose="020B0604020202020204" pitchFamily="34" charset="0"/>
              <a:buChar char="•"/>
              <a:defRPr/>
            </a:pPr>
            <a:r>
              <a:rPr lang="en-US" sz="2400" b="1" dirty="0">
                <a:solidFill>
                  <a:srgbClr val="574319"/>
                </a:solidFill>
                <a:latin typeface="Garamond" panose="02020404030301010803" pitchFamily="18" charset="0"/>
                <a:cs typeface="Arial" panose="020B0604020202020204" pitchFamily="34" charset="0"/>
              </a:rPr>
              <a:t>65% approval threshold</a:t>
            </a:r>
            <a:endParaRPr lang="en-US" sz="2800" b="1" dirty="0">
              <a:solidFill>
                <a:srgbClr val="574319"/>
              </a:solidFill>
              <a:latin typeface="Garamond" panose="02020404030301010803" pitchFamily="18" charset="0"/>
              <a:cs typeface="Arial" panose="020B0604020202020204" pitchFamily="34" charset="0"/>
            </a:endParaRPr>
          </a:p>
          <a:p>
            <a:pPr>
              <a:buClr>
                <a:srgbClr val="629080"/>
              </a:buClr>
            </a:pPr>
            <a:endParaRPr lang="en-US" sz="2000" dirty="0">
              <a:solidFill>
                <a:srgbClr val="574319"/>
              </a:solidFill>
            </a:endParaRPr>
          </a:p>
        </p:txBody>
      </p:sp>
      <p:sp>
        <p:nvSpPr>
          <p:cNvPr id="3" name="Title 1">
            <a:extLst>
              <a:ext uri="{FF2B5EF4-FFF2-40B4-BE49-F238E27FC236}">
                <a16:creationId xmlns:a16="http://schemas.microsoft.com/office/drawing/2014/main" id="{4DA1FE0C-F586-5398-C8EB-735AE7B0B317}"/>
              </a:ext>
            </a:extLst>
          </p:cNvPr>
          <p:cNvSpPr txBox="1">
            <a:spLocks/>
          </p:cNvSpPr>
          <p:nvPr/>
        </p:nvSpPr>
        <p:spPr>
          <a:xfrm>
            <a:off x="0" y="-125929"/>
            <a:ext cx="11434202" cy="11608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6000" b="1" dirty="0">
                <a:solidFill>
                  <a:srgbClr val="449080"/>
                </a:solidFill>
                <a:latin typeface="Garamond" panose="02020404030301010803" pitchFamily="18" charset="0"/>
                <a:ea typeface="Cambria" panose="02040503050406030204" pitchFamily="18" charset="0"/>
              </a:rPr>
              <a:t>CCI Steering Committees</a:t>
            </a:r>
          </a:p>
        </p:txBody>
      </p:sp>
      <p:pic>
        <p:nvPicPr>
          <p:cNvPr id="4" name="Picture 3" descr="Logo, company name&#10;&#10;Description automatically generated">
            <a:extLst>
              <a:ext uri="{FF2B5EF4-FFF2-40B4-BE49-F238E27FC236}">
                <a16:creationId xmlns:a16="http://schemas.microsoft.com/office/drawing/2014/main" id="{E0AF91C0-6C3C-0733-D87B-DAE38952E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1864" y="5201595"/>
            <a:ext cx="1721236" cy="1206918"/>
          </a:xfrm>
          <a:prstGeom prst="rect">
            <a:avLst/>
          </a:prstGeom>
        </p:spPr>
      </p:pic>
    </p:spTree>
    <p:extLst>
      <p:ext uri="{BB962C8B-B14F-4D97-AF65-F5344CB8AC3E}">
        <p14:creationId xmlns:p14="http://schemas.microsoft.com/office/powerpoint/2010/main" val="3753481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0F30AB1E-EF52-C139-553E-01FA871D72DD}"/>
              </a:ext>
            </a:extLst>
          </p:cNvPr>
          <p:cNvSpPr>
            <a:spLocks noGrp="1"/>
          </p:cNvSpPr>
          <p:nvPr>
            <p:ph type="title"/>
          </p:nvPr>
        </p:nvSpPr>
        <p:spPr>
          <a:xfrm>
            <a:off x="492370" y="605896"/>
            <a:ext cx="3084844" cy="5646208"/>
          </a:xfrm>
        </p:spPr>
        <p:txBody>
          <a:bodyPr anchor="ctr">
            <a:normAutofit/>
          </a:bodyPr>
          <a:lstStyle/>
          <a:p>
            <a:r>
              <a:rPr lang="en-US" sz="3600" b="1">
                <a:solidFill>
                  <a:srgbClr val="FFFFFF"/>
                </a:solidFill>
                <a:latin typeface="Garamond" panose="02020404030301010803" pitchFamily="18" charset="0"/>
              </a:rPr>
              <a:t>Opportunities for Participation</a:t>
            </a:r>
          </a:p>
        </p:txBody>
      </p:sp>
      <p:sp>
        <p:nvSpPr>
          <p:cNvPr id="14" name="Rectangle 13">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77035FDB-7152-F2A3-3A50-77229107DD55}"/>
              </a:ext>
            </a:extLst>
          </p:cNvPr>
          <p:cNvSpPr>
            <a:spLocks noGrp="1"/>
          </p:cNvSpPr>
          <p:nvPr>
            <p:ph idx="1"/>
          </p:nvPr>
        </p:nvSpPr>
        <p:spPr>
          <a:xfrm>
            <a:off x="4742016" y="605896"/>
            <a:ext cx="6413663" cy="5646208"/>
          </a:xfrm>
        </p:spPr>
        <p:txBody>
          <a:bodyPr anchor="ctr">
            <a:normAutofit/>
          </a:bodyPr>
          <a:lstStyle/>
          <a:p>
            <a:pPr marL="457200" indent="-342900">
              <a:buFont typeface="Arial" panose="020B0604020202020204" pitchFamily="34" charset="0"/>
              <a:buChar char="•"/>
            </a:pPr>
            <a:r>
              <a:rPr lang="en-US" altLang="en-US" sz="2800">
                <a:solidFill>
                  <a:srgbClr val="000000"/>
                </a:solidFill>
                <a:latin typeface="Garamond"/>
                <a:cs typeface="Arial"/>
              </a:rPr>
              <a:t>Legislative Agenda</a:t>
            </a:r>
          </a:p>
          <a:p>
            <a:pPr marL="457200" indent="-342900">
              <a:buFont typeface="Arial" panose="020B0604020202020204" pitchFamily="34" charset="0"/>
              <a:buChar char="•"/>
            </a:pPr>
            <a:r>
              <a:rPr lang="en-US" altLang="en-US" sz="2800">
                <a:solidFill>
                  <a:srgbClr val="000000"/>
                </a:solidFill>
                <a:latin typeface="Garamond"/>
                <a:cs typeface="Arial"/>
              </a:rPr>
              <a:t>Policy Statement</a:t>
            </a:r>
          </a:p>
          <a:p>
            <a:pPr marL="457200" indent="-342900">
              <a:buFont typeface="Arial" panose="020B0604020202020204" pitchFamily="34" charset="0"/>
              <a:buChar char="•"/>
            </a:pPr>
            <a:r>
              <a:rPr lang="en-US" altLang="en-US" sz="2800">
                <a:solidFill>
                  <a:srgbClr val="000000"/>
                </a:solidFill>
                <a:latin typeface="Garamond"/>
                <a:cs typeface="Arial"/>
              </a:rPr>
              <a:t>District Positions</a:t>
            </a:r>
          </a:p>
          <a:p>
            <a:pPr marL="457200" indent="-342900">
              <a:buFont typeface="Arial" panose="020B0604020202020204" pitchFamily="34" charset="0"/>
              <a:buChar char="•"/>
            </a:pPr>
            <a:r>
              <a:rPr lang="en-US" altLang="en-US" sz="2800">
                <a:solidFill>
                  <a:srgbClr val="000000"/>
                </a:solidFill>
                <a:latin typeface="Garamond"/>
                <a:cs typeface="Arial"/>
              </a:rPr>
              <a:t>Meetings</a:t>
            </a:r>
          </a:p>
          <a:p>
            <a:pPr marL="457200" lvl="1" indent="-342900">
              <a:buFont typeface="Arial" panose="020B0604020202020204" pitchFamily="34" charset="0"/>
              <a:buChar char="•"/>
            </a:pPr>
            <a:r>
              <a:rPr lang="en-US" altLang="en-US" sz="2800">
                <a:solidFill>
                  <a:srgbClr val="000000"/>
                </a:solidFill>
                <a:latin typeface="Garamond"/>
                <a:cs typeface="Arial"/>
              </a:rPr>
              <a:t>Steering Committees</a:t>
            </a:r>
          </a:p>
          <a:p>
            <a:pPr marL="457200" lvl="1" indent="-342900">
              <a:buFont typeface="Arial" panose="020B0604020202020204" pitchFamily="34" charset="0"/>
              <a:buChar char="•"/>
            </a:pPr>
            <a:r>
              <a:rPr lang="en-US" altLang="en-US" sz="2800">
                <a:solidFill>
                  <a:srgbClr val="000000"/>
                </a:solidFill>
                <a:latin typeface="Garamond"/>
                <a:cs typeface="Arial"/>
              </a:rPr>
              <a:t>District Meetings</a:t>
            </a:r>
          </a:p>
          <a:p>
            <a:pPr marL="457200" lvl="1" indent="-342900">
              <a:buFont typeface="Arial" panose="020B0604020202020204" pitchFamily="34" charset="0"/>
              <a:buChar char="•"/>
            </a:pPr>
            <a:r>
              <a:rPr lang="en-US" altLang="en-US" sz="2800">
                <a:solidFill>
                  <a:srgbClr val="000000"/>
                </a:solidFill>
                <a:latin typeface="Garamond"/>
                <a:cs typeface="Arial"/>
              </a:rPr>
              <a:t>Conferences</a:t>
            </a:r>
          </a:p>
          <a:p>
            <a:pPr marL="457200" lvl="1" indent="-342900">
              <a:buFont typeface="Arial" panose="020B0604020202020204" pitchFamily="34" charset="0"/>
              <a:buChar char="•"/>
            </a:pPr>
            <a:r>
              <a:rPr lang="en-US" altLang="en-US" sz="2800">
                <a:solidFill>
                  <a:srgbClr val="000000"/>
                </a:solidFill>
                <a:latin typeface="Garamond"/>
                <a:cs typeface="Arial"/>
              </a:rPr>
              <a:t>Workshops and webinars</a:t>
            </a:r>
          </a:p>
          <a:p>
            <a:pPr marL="457200" lvl="1" indent="-342900">
              <a:buFont typeface="Arial" panose="020B0604020202020204" pitchFamily="34" charset="0"/>
              <a:buChar char="•"/>
            </a:pPr>
            <a:r>
              <a:rPr lang="en-US" altLang="en-US" sz="2800">
                <a:solidFill>
                  <a:srgbClr val="000000"/>
                </a:solidFill>
                <a:latin typeface="Garamond"/>
                <a:cs typeface="Arial"/>
              </a:rPr>
              <a:t>Serve as a committee chair or officer</a:t>
            </a:r>
            <a:endParaRPr lang="en-US"/>
          </a:p>
          <a:p>
            <a:pPr marL="0" indent="0">
              <a:buNone/>
            </a:pPr>
            <a:endParaRPr lang="en-US" sz="2800" dirty="0">
              <a:solidFill>
                <a:srgbClr val="000000"/>
              </a:solidFill>
              <a:latin typeface="Garamond" panose="02020404030301010803" pitchFamily="18" charset="0"/>
            </a:endParaRPr>
          </a:p>
        </p:txBody>
      </p:sp>
    </p:spTree>
    <p:extLst>
      <p:ext uri="{BB962C8B-B14F-4D97-AF65-F5344CB8AC3E}">
        <p14:creationId xmlns:p14="http://schemas.microsoft.com/office/powerpoint/2010/main" val="1863930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91DAC8-0F89-8E89-EB2C-6DF799F3A9CE}"/>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B3571AA6-3454-5247-BCE2-9313E8E2FC40}"/>
              </a:ext>
            </a:extLst>
          </p:cNvPr>
          <p:cNvSpPr>
            <a:spLocks noGrp="1"/>
          </p:cNvSpPr>
          <p:nvPr>
            <p:ph type="title"/>
          </p:nvPr>
        </p:nvSpPr>
        <p:spPr>
          <a:xfrm>
            <a:off x="492370" y="605896"/>
            <a:ext cx="3084844" cy="5646208"/>
          </a:xfrm>
        </p:spPr>
        <p:txBody>
          <a:bodyPr vert="horz" lIns="91440" tIns="45720" rIns="91440" bIns="45720" rtlCol="0" anchor="ctr">
            <a:normAutofit/>
          </a:bodyPr>
          <a:lstStyle/>
          <a:p>
            <a:r>
              <a:rPr lang="en-US" sz="3600" b="1" dirty="0">
                <a:solidFill>
                  <a:srgbClr val="FFFFFF"/>
                </a:solidFill>
                <a:latin typeface="Garamond" panose="02020404030301010803" pitchFamily="18" charset="0"/>
              </a:rPr>
              <a:t>Other Services &amp; Activities </a:t>
            </a:r>
          </a:p>
        </p:txBody>
      </p:sp>
      <p:sp>
        <p:nvSpPr>
          <p:cNvPr id="16" name="Rectangle 15">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6CFA9F2D-5AC7-273E-83A9-390848453A87}"/>
              </a:ext>
            </a:extLst>
          </p:cNvPr>
          <p:cNvSpPr txBox="1"/>
          <p:nvPr/>
        </p:nvSpPr>
        <p:spPr>
          <a:xfrm>
            <a:off x="4742016" y="605896"/>
            <a:ext cx="7149756" cy="5646208"/>
          </a:xfrm>
          <a:prstGeom prst="rect">
            <a:avLst/>
          </a:prstGeom>
        </p:spPr>
        <p:txBody>
          <a:bodyPr vert="horz" lIns="0" tIns="45720" rIns="0" bIns="45720" rtlCol="0" anchor="ctr">
            <a:noAutofit/>
          </a:bodyPr>
          <a:lstStyle/>
          <a:p>
            <a:pPr marL="457200"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Legislative Representation and Information</a:t>
            </a:r>
          </a:p>
          <a:p>
            <a:pPr marL="457200"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Education</a:t>
            </a:r>
          </a:p>
          <a:p>
            <a:pPr marL="914400" lvl="1"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Webinars and workshops</a:t>
            </a:r>
          </a:p>
          <a:p>
            <a:pPr marL="914400" lvl="1"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Initiative Information and Research</a:t>
            </a:r>
          </a:p>
          <a:p>
            <a:pPr marL="914400" lvl="1"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County Operations and Administration</a:t>
            </a:r>
          </a:p>
          <a:p>
            <a:pPr marL="914400" lvl="1"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County Election Data and Ballot Information</a:t>
            </a:r>
          </a:p>
          <a:p>
            <a:pPr marL="457200"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Information Sharing and Networking</a:t>
            </a:r>
          </a:p>
          <a:p>
            <a:pPr marL="457200"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Appointments to Executive Branch Councils and Commissions</a:t>
            </a:r>
          </a:p>
          <a:p>
            <a:pPr marL="457200"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Liaison with Other County-Based Organizations</a:t>
            </a:r>
          </a:p>
          <a:p>
            <a:pPr marL="457200" indent="-457200">
              <a:lnSpc>
                <a:spcPct val="90000"/>
              </a:lnSpc>
              <a:spcAft>
                <a:spcPts val="600"/>
              </a:spcAft>
              <a:buClr>
                <a:schemeClr val="accent1"/>
              </a:buClr>
              <a:buFont typeface="Calibri" panose="020F0502020204030204" pitchFamily="34" charset="0"/>
              <a:buChar char="•"/>
            </a:pPr>
            <a:r>
              <a:rPr lang="en-US" altLang="en-US" sz="2800" dirty="0">
                <a:solidFill>
                  <a:srgbClr val="000000"/>
                </a:solidFill>
                <a:latin typeface="Garamond" panose="02020404030301010803" pitchFamily="18" charset="0"/>
              </a:rPr>
              <a:t>Off-System Bridge Grant Program</a:t>
            </a:r>
          </a:p>
        </p:txBody>
      </p:sp>
    </p:spTree>
    <p:extLst>
      <p:ext uri="{BB962C8B-B14F-4D97-AF65-F5344CB8AC3E}">
        <p14:creationId xmlns:p14="http://schemas.microsoft.com/office/powerpoint/2010/main" val="1635234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DDFC40-86B8-09EB-BF24-F43C41588E80}"/>
              </a:ext>
            </a:extLst>
          </p:cNvPr>
          <p:cNvSpPr>
            <a:spLocks noGrp="1"/>
          </p:cNvSpPr>
          <p:nvPr>
            <p:ph type="ctrTitle"/>
          </p:nvPr>
        </p:nvSpPr>
        <p:spPr>
          <a:xfrm>
            <a:off x="4348952" y="643467"/>
            <a:ext cx="7172487" cy="5054008"/>
          </a:xfrm>
        </p:spPr>
        <p:txBody>
          <a:bodyPr anchor="ctr">
            <a:normAutofit/>
          </a:bodyPr>
          <a:lstStyle/>
          <a:p>
            <a:r>
              <a:rPr lang="en-US" sz="6600" b="1" dirty="0">
                <a:solidFill>
                  <a:schemeClr val="tx2"/>
                </a:solidFill>
                <a:latin typeface="Garamond"/>
              </a:rPr>
              <a:t>Questions?</a:t>
            </a:r>
          </a:p>
        </p:txBody>
      </p:sp>
      <p:cxnSp>
        <p:nvCxnSpPr>
          <p:cNvPr id="9" name="Straight Connector 8">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05250E5-90D0-4E41-B9BD-FF661DE540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8306306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
  <a:themeElements>
    <a:clrScheme name="Custom 1">
      <a:dk1>
        <a:srgbClr val="FFFFFF"/>
      </a:dk1>
      <a:lt1>
        <a:srgbClr val="FFFFFF"/>
      </a:lt1>
      <a:dk2>
        <a:srgbClr val="449080"/>
      </a:dk2>
      <a:lt2>
        <a:srgbClr val="449080"/>
      </a:lt2>
      <a:accent1>
        <a:srgbClr val="574319"/>
      </a:accent1>
      <a:accent2>
        <a:srgbClr val="449080"/>
      </a:accent2>
      <a:accent3>
        <a:srgbClr val="574319"/>
      </a:accent3>
      <a:accent4>
        <a:srgbClr val="449080"/>
      </a:accent4>
      <a:accent5>
        <a:srgbClr val="449080"/>
      </a:accent5>
      <a:accent6>
        <a:srgbClr val="449080"/>
      </a:accent6>
      <a:hlink>
        <a:srgbClr val="449080"/>
      </a:hlink>
      <a:folHlink>
        <a:srgbClr val="449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7043</TotalTime>
  <Words>2143</Words>
  <Application>Microsoft Office PowerPoint</Application>
  <PresentationFormat>Widescreen</PresentationFormat>
  <Paragraphs>356</Paragraphs>
  <Slides>21</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Calibri Light</vt:lpstr>
      <vt:lpstr>Garamond</vt:lpstr>
      <vt:lpstr>Wingdings</vt:lpstr>
      <vt:lpstr>Retrospect</vt:lpstr>
      <vt:lpstr>County Government 101 CCI Refresher January 15, 2025</vt:lpstr>
      <vt:lpstr>Agenda</vt:lpstr>
      <vt:lpstr>Colorado Counties - 1876</vt:lpstr>
      <vt:lpstr>PowerPoint Presentation</vt:lpstr>
      <vt:lpstr>County History, Background, and Facts</vt:lpstr>
      <vt:lpstr>County Staff</vt:lpstr>
      <vt:lpstr>Role of County Government</vt:lpstr>
      <vt:lpstr>Where do counties get their funding?</vt:lpstr>
      <vt:lpstr>Responsibilities of Local Governments (A-H)</vt:lpstr>
      <vt:lpstr>Responsibilities of Local Governments  (I-Z)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Opportunities for Participation</vt:lpstr>
      <vt:lpstr>Other Services &amp; Activities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First</dc:creator>
  <cp:lastModifiedBy>Kelly Flenniken</cp:lastModifiedBy>
  <cp:revision>2</cp:revision>
  <cp:lastPrinted>2024-02-07T23:10:23Z</cp:lastPrinted>
  <dcterms:created xsi:type="dcterms:W3CDTF">2021-01-29T15:43:03Z</dcterms:created>
  <dcterms:modified xsi:type="dcterms:W3CDTF">2025-01-15T18:47:03Z</dcterms:modified>
</cp:coreProperties>
</file>